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webextensions/webextension1.xml" ContentType="application/vnd.ms-office.webextension+xml"/>
  <Override PartName="/ppt/webextensions/webextension2.xml" ContentType="application/vnd.ms-office.webextension+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 id="2147484017" r:id="rId5"/>
    <p:sldMasterId id="2147484041" r:id="rId6"/>
  </p:sldMasterIdLst>
  <p:notesMasterIdLst>
    <p:notesMasterId r:id="rId32"/>
  </p:notesMasterIdLst>
  <p:sldIdLst>
    <p:sldId id="434" r:id="rId7"/>
    <p:sldId id="267" r:id="rId8"/>
    <p:sldId id="4242" r:id="rId9"/>
    <p:sldId id="4174" r:id="rId10"/>
    <p:sldId id="4175" r:id="rId11"/>
    <p:sldId id="4243" r:id="rId12"/>
    <p:sldId id="4229" r:id="rId13"/>
    <p:sldId id="4248" r:id="rId14"/>
    <p:sldId id="4246" r:id="rId15"/>
    <p:sldId id="4250" r:id="rId16"/>
    <p:sldId id="4269" r:id="rId17"/>
    <p:sldId id="4270" r:id="rId18"/>
    <p:sldId id="4271" r:id="rId19"/>
    <p:sldId id="4272" r:id="rId20"/>
    <p:sldId id="4273" r:id="rId21"/>
    <p:sldId id="4274" r:id="rId22"/>
    <p:sldId id="4249" r:id="rId23"/>
    <p:sldId id="4247" r:id="rId24"/>
    <p:sldId id="4251" r:id="rId25"/>
    <p:sldId id="4257" r:id="rId26"/>
    <p:sldId id="4252" r:id="rId27"/>
    <p:sldId id="4253" r:id="rId28"/>
    <p:sldId id="4254" r:id="rId29"/>
    <p:sldId id="4255" r:id="rId30"/>
    <p:sldId id="424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E84"/>
    <a:srgbClr val="C31727"/>
    <a:srgbClr val="A76F37"/>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FF8B29-8DC2-49E1-9839-F3359731C51F}" v="10" dt="2024-11-05T13:52:53.6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7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Bragg" userId="0c77a775-6055-4465-97af-7e12247cb558" providerId="ADAL" clId="{A3FF8B29-8DC2-49E1-9839-F3359731C51F}"/>
    <pc:docChg chg="undo custSel addSld delSld modSld sldOrd addMainMaster delMainMaster">
      <pc:chgData name="Anna Bragg" userId="0c77a775-6055-4465-97af-7e12247cb558" providerId="ADAL" clId="{A3FF8B29-8DC2-49E1-9839-F3359731C51F}" dt="2024-11-05T13:55:39.648" v="459" actId="2696"/>
      <pc:docMkLst>
        <pc:docMk/>
      </pc:docMkLst>
      <pc:sldChg chg="modSp">
        <pc:chgData name="Anna Bragg" userId="0c77a775-6055-4465-97af-7e12247cb558" providerId="ADAL" clId="{A3FF8B29-8DC2-49E1-9839-F3359731C51F}" dt="2024-11-05T13:41:16.062" v="2"/>
        <pc:sldMkLst>
          <pc:docMk/>
          <pc:sldMk cId="2294080586" sldId="4242"/>
        </pc:sldMkLst>
        <pc:spChg chg="mod">
          <ac:chgData name="Anna Bragg" userId="0c77a775-6055-4465-97af-7e12247cb558" providerId="ADAL" clId="{A3FF8B29-8DC2-49E1-9839-F3359731C51F}" dt="2024-11-05T13:41:16.062" v="2"/>
          <ac:spMkLst>
            <pc:docMk/>
            <pc:sldMk cId="2294080586" sldId="4242"/>
            <ac:spMk id="3" creationId="{A1FD16D6-AAF1-44A1-95D3-118E5E5B827A}"/>
          </ac:spMkLst>
        </pc:spChg>
      </pc:sldChg>
      <pc:sldChg chg="del">
        <pc:chgData name="Anna Bragg" userId="0c77a775-6055-4465-97af-7e12247cb558" providerId="ADAL" clId="{A3FF8B29-8DC2-49E1-9839-F3359731C51F}" dt="2024-11-05T13:48:19.499" v="13" actId="2696"/>
        <pc:sldMkLst>
          <pc:docMk/>
          <pc:sldMk cId="2500279823" sldId="4245"/>
        </pc:sldMkLst>
      </pc:sldChg>
      <pc:sldChg chg="addSp delSp modSp mod chgLayout">
        <pc:chgData name="Anna Bragg" userId="0c77a775-6055-4465-97af-7e12247cb558" providerId="ADAL" clId="{A3FF8B29-8DC2-49E1-9839-F3359731C51F}" dt="2024-11-05T13:49:00.424" v="27" actId="5793"/>
        <pc:sldMkLst>
          <pc:docMk/>
          <pc:sldMk cId="2280208677" sldId="4246"/>
        </pc:sldMkLst>
        <pc:spChg chg="add mod ord">
          <ac:chgData name="Anna Bragg" userId="0c77a775-6055-4465-97af-7e12247cb558" providerId="ADAL" clId="{A3FF8B29-8DC2-49E1-9839-F3359731C51F}" dt="2024-11-05T13:49:00.424" v="27" actId="5793"/>
          <ac:spMkLst>
            <pc:docMk/>
            <pc:sldMk cId="2280208677" sldId="4246"/>
            <ac:spMk id="2" creationId="{EEE23C05-0B28-696A-DC4E-E07EFDF4E2BB}"/>
          </ac:spMkLst>
        </pc:spChg>
        <pc:spChg chg="add del mod ord">
          <ac:chgData name="Anna Bragg" userId="0c77a775-6055-4465-97af-7e12247cb558" providerId="ADAL" clId="{A3FF8B29-8DC2-49E1-9839-F3359731C51F}" dt="2024-11-05T13:48:40.931" v="17" actId="478"/>
          <ac:spMkLst>
            <pc:docMk/>
            <pc:sldMk cId="2280208677" sldId="4246"/>
            <ac:spMk id="3" creationId="{AA03518E-6465-4885-C89A-8231AD45F912}"/>
          </ac:spMkLst>
        </pc:spChg>
        <pc:spChg chg="mod ord">
          <ac:chgData name="Anna Bragg" userId="0c77a775-6055-4465-97af-7e12247cb558" providerId="ADAL" clId="{A3FF8B29-8DC2-49E1-9839-F3359731C51F}" dt="2024-11-05T13:48:53.532" v="25"/>
          <ac:spMkLst>
            <pc:docMk/>
            <pc:sldMk cId="2280208677" sldId="4246"/>
            <ac:spMk id="6" creationId="{346E183B-5A90-4A23-BE07-3B23E8E4A825}"/>
          </ac:spMkLst>
        </pc:spChg>
        <pc:picChg chg="del">
          <ac:chgData name="Anna Bragg" userId="0c77a775-6055-4465-97af-7e12247cb558" providerId="ADAL" clId="{A3FF8B29-8DC2-49E1-9839-F3359731C51F}" dt="2024-11-05T13:48:37.903" v="16" actId="478"/>
          <ac:picMkLst>
            <pc:docMk/>
            <pc:sldMk cId="2280208677" sldId="4246"/>
            <ac:picMk id="7" creationId="{AB4B5D88-41CD-1C26-E03C-88B50862C37A}"/>
          </ac:picMkLst>
        </pc:picChg>
      </pc:sldChg>
      <pc:sldChg chg="modSp">
        <pc:chgData name="Anna Bragg" userId="0c77a775-6055-4465-97af-7e12247cb558" providerId="ADAL" clId="{A3FF8B29-8DC2-49E1-9839-F3359731C51F}" dt="2024-11-05T13:48:14.044" v="12" actId="6549"/>
        <pc:sldMkLst>
          <pc:docMk/>
          <pc:sldMk cId="1078293925" sldId="4248"/>
        </pc:sldMkLst>
        <pc:spChg chg="mod">
          <ac:chgData name="Anna Bragg" userId="0c77a775-6055-4465-97af-7e12247cb558" providerId="ADAL" clId="{A3FF8B29-8DC2-49E1-9839-F3359731C51F}" dt="2024-11-05T13:48:14.044" v="12" actId="6549"/>
          <ac:spMkLst>
            <pc:docMk/>
            <pc:sldMk cId="1078293925" sldId="4248"/>
            <ac:spMk id="3" creationId="{A1FD16D6-AAF1-44A1-95D3-118E5E5B827A}"/>
          </ac:spMkLst>
        </pc:spChg>
      </pc:sldChg>
      <pc:sldChg chg="modSp">
        <pc:chgData name="Anna Bragg" userId="0c77a775-6055-4465-97af-7e12247cb558" providerId="ADAL" clId="{A3FF8B29-8DC2-49E1-9839-F3359731C51F}" dt="2024-11-05T13:52:53.651" v="295"/>
        <pc:sldMkLst>
          <pc:docMk/>
          <pc:sldMk cId="3966585121" sldId="4249"/>
        </pc:sldMkLst>
        <pc:spChg chg="mod">
          <ac:chgData name="Anna Bragg" userId="0c77a775-6055-4465-97af-7e12247cb558" providerId="ADAL" clId="{A3FF8B29-8DC2-49E1-9839-F3359731C51F}" dt="2024-11-05T13:52:53.651" v="295"/>
          <ac:spMkLst>
            <pc:docMk/>
            <pc:sldMk cId="3966585121" sldId="4249"/>
            <ac:spMk id="3" creationId="{A1FD16D6-AAF1-44A1-95D3-118E5E5B827A}"/>
          </ac:spMkLst>
        </pc:spChg>
      </pc:sldChg>
      <pc:sldChg chg="modSp mod">
        <pc:chgData name="Anna Bragg" userId="0c77a775-6055-4465-97af-7e12247cb558" providerId="ADAL" clId="{A3FF8B29-8DC2-49E1-9839-F3359731C51F}" dt="2024-11-05T13:49:29.333" v="108" actId="20577"/>
        <pc:sldMkLst>
          <pc:docMk/>
          <pc:sldMk cId="3020343133" sldId="4250"/>
        </pc:sldMkLst>
        <pc:spChg chg="mod">
          <ac:chgData name="Anna Bragg" userId="0c77a775-6055-4465-97af-7e12247cb558" providerId="ADAL" clId="{A3FF8B29-8DC2-49E1-9839-F3359731C51F}" dt="2024-11-05T13:49:14.755" v="44" actId="20577"/>
          <ac:spMkLst>
            <pc:docMk/>
            <pc:sldMk cId="3020343133" sldId="4250"/>
            <ac:spMk id="6" creationId="{346E183B-5A90-4A23-BE07-3B23E8E4A825}"/>
          </ac:spMkLst>
        </pc:spChg>
        <pc:spChg chg="mod">
          <ac:chgData name="Anna Bragg" userId="0c77a775-6055-4465-97af-7e12247cb558" providerId="ADAL" clId="{A3FF8B29-8DC2-49E1-9839-F3359731C51F}" dt="2024-11-05T13:49:29.333" v="108" actId="20577"/>
          <ac:spMkLst>
            <pc:docMk/>
            <pc:sldMk cId="3020343133" sldId="4250"/>
            <ac:spMk id="7" creationId="{41B9C56D-4FDD-49C7-8C5E-5FCDDB4579B2}"/>
          </ac:spMkLst>
        </pc:spChg>
      </pc:sldChg>
      <pc:sldChg chg="delSp modSp mod">
        <pc:chgData name="Anna Bragg" userId="0c77a775-6055-4465-97af-7e12247cb558" providerId="ADAL" clId="{A3FF8B29-8DC2-49E1-9839-F3359731C51F}" dt="2024-11-05T13:53:18.204" v="318" actId="20577"/>
        <pc:sldMkLst>
          <pc:docMk/>
          <pc:sldMk cId="1604760766" sldId="4251"/>
        </pc:sldMkLst>
        <pc:spChg chg="mod">
          <ac:chgData name="Anna Bragg" userId="0c77a775-6055-4465-97af-7e12247cb558" providerId="ADAL" clId="{A3FF8B29-8DC2-49E1-9839-F3359731C51F}" dt="2024-11-05T13:53:11.388" v="298" actId="27636"/>
          <ac:spMkLst>
            <pc:docMk/>
            <pc:sldMk cId="1604760766" sldId="4251"/>
            <ac:spMk id="2" creationId="{E65FB080-A19C-13E4-240D-01877B901629}"/>
          </ac:spMkLst>
        </pc:spChg>
        <pc:spChg chg="mod">
          <ac:chgData name="Anna Bragg" userId="0c77a775-6055-4465-97af-7e12247cb558" providerId="ADAL" clId="{A3FF8B29-8DC2-49E1-9839-F3359731C51F}" dt="2024-11-05T13:53:18.204" v="318" actId="20577"/>
          <ac:spMkLst>
            <pc:docMk/>
            <pc:sldMk cId="1604760766" sldId="4251"/>
            <ac:spMk id="6" creationId="{346E183B-5A90-4A23-BE07-3B23E8E4A825}"/>
          </ac:spMkLst>
        </pc:spChg>
        <pc:picChg chg="del">
          <ac:chgData name="Anna Bragg" userId="0c77a775-6055-4465-97af-7e12247cb558" providerId="ADAL" clId="{A3FF8B29-8DC2-49E1-9839-F3359731C51F}" dt="2024-11-05T13:53:07.347" v="296" actId="478"/>
          <ac:picMkLst>
            <pc:docMk/>
            <pc:sldMk cId="1604760766" sldId="4251"/>
            <ac:picMk id="5" creationId="{B791995F-0274-749E-C7CA-2BB743D1E930}"/>
          </ac:picMkLst>
        </pc:picChg>
      </pc:sldChg>
      <pc:sldChg chg="modSp mod">
        <pc:chgData name="Anna Bragg" userId="0c77a775-6055-4465-97af-7e12247cb558" providerId="ADAL" clId="{A3FF8B29-8DC2-49E1-9839-F3359731C51F}" dt="2024-11-05T13:53:57.878" v="375"/>
        <pc:sldMkLst>
          <pc:docMk/>
          <pc:sldMk cId="150287640" sldId="4252"/>
        </pc:sldMkLst>
        <pc:spChg chg="mod">
          <ac:chgData name="Anna Bragg" userId="0c77a775-6055-4465-97af-7e12247cb558" providerId="ADAL" clId="{A3FF8B29-8DC2-49E1-9839-F3359731C51F}" dt="2024-11-05T13:53:52.093" v="374" actId="20577"/>
          <ac:spMkLst>
            <pc:docMk/>
            <pc:sldMk cId="150287640" sldId="4252"/>
            <ac:spMk id="6" creationId="{346E183B-5A90-4A23-BE07-3B23E8E4A825}"/>
          </ac:spMkLst>
        </pc:spChg>
        <pc:spChg chg="mod">
          <ac:chgData name="Anna Bragg" userId="0c77a775-6055-4465-97af-7e12247cb558" providerId="ADAL" clId="{A3FF8B29-8DC2-49E1-9839-F3359731C51F}" dt="2024-11-05T13:53:57.878" v="375"/>
          <ac:spMkLst>
            <pc:docMk/>
            <pc:sldMk cId="150287640" sldId="4252"/>
            <ac:spMk id="7" creationId="{41B9C56D-4FDD-49C7-8C5E-5FCDDB4579B2}"/>
          </ac:spMkLst>
        </pc:spChg>
      </pc:sldChg>
      <pc:sldChg chg="modSp mod">
        <pc:chgData name="Anna Bragg" userId="0c77a775-6055-4465-97af-7e12247cb558" providerId="ADAL" clId="{A3FF8B29-8DC2-49E1-9839-F3359731C51F}" dt="2024-11-05T13:54:14.231" v="392"/>
        <pc:sldMkLst>
          <pc:docMk/>
          <pc:sldMk cId="249095042" sldId="4253"/>
        </pc:sldMkLst>
        <pc:spChg chg="mod">
          <ac:chgData name="Anna Bragg" userId="0c77a775-6055-4465-97af-7e12247cb558" providerId="ADAL" clId="{A3FF8B29-8DC2-49E1-9839-F3359731C51F}" dt="2024-11-05T13:54:08.454" v="391" actId="20577"/>
          <ac:spMkLst>
            <pc:docMk/>
            <pc:sldMk cId="249095042" sldId="4253"/>
            <ac:spMk id="6" creationId="{346E183B-5A90-4A23-BE07-3B23E8E4A825}"/>
          </ac:spMkLst>
        </pc:spChg>
        <pc:spChg chg="mod">
          <ac:chgData name="Anna Bragg" userId="0c77a775-6055-4465-97af-7e12247cb558" providerId="ADAL" clId="{A3FF8B29-8DC2-49E1-9839-F3359731C51F}" dt="2024-11-05T13:54:14.231" v="392"/>
          <ac:spMkLst>
            <pc:docMk/>
            <pc:sldMk cId="249095042" sldId="4253"/>
            <ac:spMk id="7" creationId="{41B9C56D-4FDD-49C7-8C5E-5FCDDB4579B2}"/>
          </ac:spMkLst>
        </pc:spChg>
      </pc:sldChg>
      <pc:sldChg chg="modSp mod">
        <pc:chgData name="Anna Bragg" userId="0c77a775-6055-4465-97af-7e12247cb558" providerId="ADAL" clId="{A3FF8B29-8DC2-49E1-9839-F3359731C51F}" dt="2024-11-05T13:54:34.280" v="413"/>
        <pc:sldMkLst>
          <pc:docMk/>
          <pc:sldMk cId="4000070002" sldId="4254"/>
        </pc:sldMkLst>
        <pc:spChg chg="mod">
          <ac:chgData name="Anna Bragg" userId="0c77a775-6055-4465-97af-7e12247cb558" providerId="ADAL" clId="{A3FF8B29-8DC2-49E1-9839-F3359731C51F}" dt="2024-11-05T13:54:26.414" v="412" actId="20577"/>
          <ac:spMkLst>
            <pc:docMk/>
            <pc:sldMk cId="4000070002" sldId="4254"/>
            <ac:spMk id="6" creationId="{346E183B-5A90-4A23-BE07-3B23E8E4A825}"/>
          </ac:spMkLst>
        </pc:spChg>
        <pc:spChg chg="mod">
          <ac:chgData name="Anna Bragg" userId="0c77a775-6055-4465-97af-7e12247cb558" providerId="ADAL" clId="{A3FF8B29-8DC2-49E1-9839-F3359731C51F}" dt="2024-11-05T13:54:34.280" v="413"/>
          <ac:spMkLst>
            <pc:docMk/>
            <pc:sldMk cId="4000070002" sldId="4254"/>
            <ac:spMk id="7" creationId="{41B9C56D-4FDD-49C7-8C5E-5FCDDB4579B2}"/>
          </ac:spMkLst>
        </pc:spChg>
      </pc:sldChg>
      <pc:sldChg chg="modSp mod">
        <pc:chgData name="Anna Bragg" userId="0c77a775-6055-4465-97af-7e12247cb558" providerId="ADAL" clId="{A3FF8B29-8DC2-49E1-9839-F3359731C51F}" dt="2024-11-05T13:54:54.104" v="440"/>
        <pc:sldMkLst>
          <pc:docMk/>
          <pc:sldMk cId="1559324344" sldId="4255"/>
        </pc:sldMkLst>
        <pc:spChg chg="mod">
          <ac:chgData name="Anna Bragg" userId="0c77a775-6055-4465-97af-7e12247cb558" providerId="ADAL" clId="{A3FF8B29-8DC2-49E1-9839-F3359731C51F}" dt="2024-11-05T13:54:51.975" v="439" actId="20577"/>
          <ac:spMkLst>
            <pc:docMk/>
            <pc:sldMk cId="1559324344" sldId="4255"/>
            <ac:spMk id="6" creationId="{346E183B-5A90-4A23-BE07-3B23E8E4A825}"/>
          </ac:spMkLst>
        </pc:spChg>
        <pc:spChg chg="mod">
          <ac:chgData name="Anna Bragg" userId="0c77a775-6055-4465-97af-7e12247cb558" providerId="ADAL" clId="{A3FF8B29-8DC2-49E1-9839-F3359731C51F}" dt="2024-11-05T13:54:54.104" v="440"/>
          <ac:spMkLst>
            <pc:docMk/>
            <pc:sldMk cId="1559324344" sldId="4255"/>
            <ac:spMk id="7" creationId="{41B9C56D-4FDD-49C7-8C5E-5FCDDB4579B2}"/>
          </ac:spMkLst>
        </pc:spChg>
      </pc:sldChg>
      <pc:sldChg chg="modSp del mod">
        <pc:chgData name="Anna Bragg" userId="0c77a775-6055-4465-97af-7e12247cb558" providerId="ADAL" clId="{A3FF8B29-8DC2-49E1-9839-F3359731C51F}" dt="2024-11-05T13:55:39.648" v="459" actId="2696"/>
        <pc:sldMkLst>
          <pc:docMk/>
          <pc:sldMk cId="1976847620" sldId="4256"/>
        </pc:sldMkLst>
        <pc:spChg chg="mod">
          <ac:chgData name="Anna Bragg" userId="0c77a775-6055-4465-97af-7e12247cb558" providerId="ADAL" clId="{A3FF8B29-8DC2-49E1-9839-F3359731C51F}" dt="2024-11-05T13:55:06.624" v="457" actId="20577"/>
          <ac:spMkLst>
            <pc:docMk/>
            <pc:sldMk cId="1976847620" sldId="4256"/>
            <ac:spMk id="6" creationId="{346E183B-5A90-4A23-BE07-3B23E8E4A825}"/>
          </ac:spMkLst>
        </pc:spChg>
        <pc:spChg chg="mod">
          <ac:chgData name="Anna Bragg" userId="0c77a775-6055-4465-97af-7e12247cb558" providerId="ADAL" clId="{A3FF8B29-8DC2-49E1-9839-F3359731C51F}" dt="2024-11-05T13:55:13.530" v="458"/>
          <ac:spMkLst>
            <pc:docMk/>
            <pc:sldMk cId="1976847620" sldId="4256"/>
            <ac:spMk id="7" creationId="{41B9C56D-4FDD-49C7-8C5E-5FCDDB4579B2}"/>
          </ac:spMkLst>
        </pc:spChg>
      </pc:sldChg>
      <pc:sldChg chg="modSp mod">
        <pc:chgData name="Anna Bragg" userId="0c77a775-6055-4465-97af-7e12247cb558" providerId="ADAL" clId="{A3FF8B29-8DC2-49E1-9839-F3359731C51F}" dt="2024-11-05T13:53:38.486" v="352"/>
        <pc:sldMkLst>
          <pc:docMk/>
          <pc:sldMk cId="2229710139" sldId="4257"/>
        </pc:sldMkLst>
        <pc:spChg chg="mod">
          <ac:chgData name="Anna Bragg" userId="0c77a775-6055-4465-97af-7e12247cb558" providerId="ADAL" clId="{A3FF8B29-8DC2-49E1-9839-F3359731C51F}" dt="2024-11-05T13:53:32.205" v="351" actId="20577"/>
          <ac:spMkLst>
            <pc:docMk/>
            <pc:sldMk cId="2229710139" sldId="4257"/>
            <ac:spMk id="6" creationId="{346E183B-5A90-4A23-BE07-3B23E8E4A825}"/>
          </ac:spMkLst>
        </pc:spChg>
        <pc:spChg chg="mod">
          <ac:chgData name="Anna Bragg" userId="0c77a775-6055-4465-97af-7e12247cb558" providerId="ADAL" clId="{A3FF8B29-8DC2-49E1-9839-F3359731C51F}" dt="2024-11-05T13:53:38.486" v="352"/>
          <ac:spMkLst>
            <pc:docMk/>
            <pc:sldMk cId="2229710139" sldId="4257"/>
            <ac:spMk id="7" creationId="{41B9C56D-4FDD-49C7-8C5E-5FCDDB4579B2}"/>
          </ac:spMkLst>
        </pc:spChg>
      </pc:sldChg>
      <pc:sldChg chg="del">
        <pc:chgData name="Anna Bragg" userId="0c77a775-6055-4465-97af-7e12247cb558" providerId="ADAL" clId="{A3FF8B29-8DC2-49E1-9839-F3359731C51F}" dt="2024-11-05T13:55:39.648" v="459" actId="2696"/>
        <pc:sldMkLst>
          <pc:docMk/>
          <pc:sldMk cId="702856320" sldId="4259"/>
        </pc:sldMkLst>
      </pc:sldChg>
      <pc:sldChg chg="del">
        <pc:chgData name="Anna Bragg" userId="0c77a775-6055-4465-97af-7e12247cb558" providerId="ADAL" clId="{A3FF8B29-8DC2-49E1-9839-F3359731C51F}" dt="2024-11-05T13:55:39.648" v="459" actId="2696"/>
        <pc:sldMkLst>
          <pc:docMk/>
          <pc:sldMk cId="1588254925" sldId="4260"/>
        </pc:sldMkLst>
      </pc:sldChg>
      <pc:sldChg chg="del">
        <pc:chgData name="Anna Bragg" userId="0c77a775-6055-4465-97af-7e12247cb558" providerId="ADAL" clId="{A3FF8B29-8DC2-49E1-9839-F3359731C51F}" dt="2024-11-05T13:55:39.648" v="459" actId="2696"/>
        <pc:sldMkLst>
          <pc:docMk/>
          <pc:sldMk cId="1614235525" sldId="4261"/>
        </pc:sldMkLst>
      </pc:sldChg>
      <pc:sldChg chg="del">
        <pc:chgData name="Anna Bragg" userId="0c77a775-6055-4465-97af-7e12247cb558" providerId="ADAL" clId="{A3FF8B29-8DC2-49E1-9839-F3359731C51F}" dt="2024-11-05T13:55:39.648" v="459" actId="2696"/>
        <pc:sldMkLst>
          <pc:docMk/>
          <pc:sldMk cId="4217165187" sldId="4262"/>
        </pc:sldMkLst>
      </pc:sldChg>
      <pc:sldChg chg="del">
        <pc:chgData name="Anna Bragg" userId="0c77a775-6055-4465-97af-7e12247cb558" providerId="ADAL" clId="{A3FF8B29-8DC2-49E1-9839-F3359731C51F}" dt="2024-11-05T13:55:39.648" v="459" actId="2696"/>
        <pc:sldMkLst>
          <pc:docMk/>
          <pc:sldMk cId="3519377622" sldId="4263"/>
        </pc:sldMkLst>
      </pc:sldChg>
      <pc:sldChg chg="del">
        <pc:chgData name="Anna Bragg" userId="0c77a775-6055-4465-97af-7e12247cb558" providerId="ADAL" clId="{A3FF8B29-8DC2-49E1-9839-F3359731C51F}" dt="2024-11-05T13:55:39.648" v="459" actId="2696"/>
        <pc:sldMkLst>
          <pc:docMk/>
          <pc:sldMk cId="990982301" sldId="4264"/>
        </pc:sldMkLst>
      </pc:sldChg>
      <pc:sldChg chg="del">
        <pc:chgData name="Anna Bragg" userId="0c77a775-6055-4465-97af-7e12247cb558" providerId="ADAL" clId="{A3FF8B29-8DC2-49E1-9839-F3359731C51F}" dt="2024-11-05T13:55:39.648" v="459" actId="2696"/>
        <pc:sldMkLst>
          <pc:docMk/>
          <pc:sldMk cId="213768452" sldId="4266"/>
        </pc:sldMkLst>
      </pc:sldChg>
      <pc:sldChg chg="del">
        <pc:chgData name="Anna Bragg" userId="0c77a775-6055-4465-97af-7e12247cb558" providerId="ADAL" clId="{A3FF8B29-8DC2-49E1-9839-F3359731C51F}" dt="2024-11-05T13:55:39.648" v="459" actId="2696"/>
        <pc:sldMkLst>
          <pc:docMk/>
          <pc:sldMk cId="35680598" sldId="4267"/>
        </pc:sldMkLst>
      </pc:sldChg>
      <pc:sldChg chg="del">
        <pc:chgData name="Anna Bragg" userId="0c77a775-6055-4465-97af-7e12247cb558" providerId="ADAL" clId="{A3FF8B29-8DC2-49E1-9839-F3359731C51F}" dt="2024-11-05T13:55:39.648" v="459" actId="2696"/>
        <pc:sldMkLst>
          <pc:docMk/>
          <pc:sldMk cId="1290244141" sldId="4268"/>
        </pc:sldMkLst>
      </pc:sldChg>
      <pc:sldChg chg="modSp add del mod">
        <pc:chgData name="Anna Bragg" userId="0c77a775-6055-4465-97af-7e12247cb558" providerId="ADAL" clId="{A3FF8B29-8DC2-49E1-9839-F3359731C51F}" dt="2024-11-05T13:47:47.096" v="10" actId="27028"/>
        <pc:sldMkLst>
          <pc:docMk/>
          <pc:sldMk cId="891273180" sldId="4269"/>
        </pc:sldMkLst>
        <pc:spChg chg="mod">
          <ac:chgData name="Anna Bragg" userId="0c77a775-6055-4465-97af-7e12247cb558" providerId="ADAL" clId="{A3FF8B29-8DC2-49E1-9839-F3359731C51F}" dt="2024-11-05T13:47:47.071" v="9" actId="27636"/>
          <ac:spMkLst>
            <pc:docMk/>
            <pc:sldMk cId="891273180" sldId="4269"/>
            <ac:spMk id="2" creationId="{00000000-0000-0000-0000-000000000000}"/>
          </ac:spMkLst>
        </pc:spChg>
      </pc:sldChg>
      <pc:sldChg chg="modSp add mod ord">
        <pc:chgData name="Anna Bragg" userId="0c77a775-6055-4465-97af-7e12247cb558" providerId="ADAL" clId="{A3FF8B29-8DC2-49E1-9839-F3359731C51F}" dt="2024-11-05T13:49:53.486" v="124" actId="20577"/>
        <pc:sldMkLst>
          <pc:docMk/>
          <pc:sldMk cId="2301534967" sldId="4269"/>
        </pc:sldMkLst>
        <pc:spChg chg="mod">
          <ac:chgData name="Anna Bragg" userId="0c77a775-6055-4465-97af-7e12247cb558" providerId="ADAL" clId="{A3FF8B29-8DC2-49E1-9839-F3359731C51F}" dt="2024-11-05T13:49:53.486" v="124" actId="20577"/>
          <ac:spMkLst>
            <pc:docMk/>
            <pc:sldMk cId="2301534967" sldId="4269"/>
            <ac:spMk id="2" creationId="{FD793861-07A7-4F11-2D76-A16497A67FA9}"/>
          </ac:spMkLst>
        </pc:spChg>
        <pc:spChg chg="mod">
          <ac:chgData name="Anna Bragg" userId="0c77a775-6055-4465-97af-7e12247cb558" providerId="ADAL" clId="{A3FF8B29-8DC2-49E1-9839-F3359731C51F}" dt="2024-11-05T13:49:42.956" v="122" actId="20577"/>
          <ac:spMkLst>
            <pc:docMk/>
            <pc:sldMk cId="2301534967" sldId="4269"/>
            <ac:spMk id="6" creationId="{3426250F-6EB3-AEE2-E191-0A9C0D458876}"/>
          </ac:spMkLst>
        </pc:spChg>
      </pc:sldChg>
      <pc:sldChg chg="add del">
        <pc:chgData name="Anna Bragg" userId="0c77a775-6055-4465-97af-7e12247cb558" providerId="ADAL" clId="{A3FF8B29-8DC2-49E1-9839-F3359731C51F}" dt="2024-11-05T13:47:38.823" v="5" actId="27028"/>
        <pc:sldMkLst>
          <pc:docMk/>
          <pc:sldMk cId="2664565364" sldId="4269"/>
        </pc:sldMkLst>
      </pc:sldChg>
      <pc:sldChg chg="modSp add mod">
        <pc:chgData name="Anna Bragg" userId="0c77a775-6055-4465-97af-7e12247cb558" providerId="ADAL" clId="{A3FF8B29-8DC2-49E1-9839-F3359731C51F}" dt="2024-11-05T13:50:20.511" v="151"/>
        <pc:sldMkLst>
          <pc:docMk/>
          <pc:sldMk cId="1294134246" sldId="4270"/>
        </pc:sldMkLst>
        <pc:spChg chg="mod">
          <ac:chgData name="Anna Bragg" userId="0c77a775-6055-4465-97af-7e12247cb558" providerId="ADAL" clId="{A3FF8B29-8DC2-49E1-9839-F3359731C51F}" dt="2024-11-05T13:50:20.511" v="151"/>
          <ac:spMkLst>
            <pc:docMk/>
            <pc:sldMk cId="1294134246" sldId="4270"/>
            <ac:spMk id="2" creationId="{FA835CC9-2D33-EE20-8774-8255BD7A48DB}"/>
          </ac:spMkLst>
        </pc:spChg>
        <pc:spChg chg="mod">
          <ac:chgData name="Anna Bragg" userId="0c77a775-6055-4465-97af-7e12247cb558" providerId="ADAL" clId="{A3FF8B29-8DC2-49E1-9839-F3359731C51F}" dt="2024-11-05T13:50:14.054" v="150" actId="20577"/>
          <ac:spMkLst>
            <pc:docMk/>
            <pc:sldMk cId="1294134246" sldId="4270"/>
            <ac:spMk id="6" creationId="{4EC26D40-1FD2-9BB4-7A9F-C58190C0A980}"/>
          </ac:spMkLst>
        </pc:spChg>
      </pc:sldChg>
      <pc:sldChg chg="modSp add mod">
        <pc:chgData name="Anna Bragg" userId="0c77a775-6055-4465-97af-7e12247cb558" providerId="ADAL" clId="{A3FF8B29-8DC2-49E1-9839-F3359731C51F}" dt="2024-11-05T13:50:44.303" v="185"/>
        <pc:sldMkLst>
          <pc:docMk/>
          <pc:sldMk cId="1062947612" sldId="4271"/>
        </pc:sldMkLst>
        <pc:spChg chg="mod">
          <ac:chgData name="Anna Bragg" userId="0c77a775-6055-4465-97af-7e12247cb558" providerId="ADAL" clId="{A3FF8B29-8DC2-49E1-9839-F3359731C51F}" dt="2024-11-05T13:50:44.303" v="185"/>
          <ac:spMkLst>
            <pc:docMk/>
            <pc:sldMk cId="1062947612" sldId="4271"/>
            <ac:spMk id="2" creationId="{DFEE0734-A070-1C94-86CF-04FB07B07081}"/>
          </ac:spMkLst>
        </pc:spChg>
        <pc:spChg chg="mod">
          <ac:chgData name="Anna Bragg" userId="0c77a775-6055-4465-97af-7e12247cb558" providerId="ADAL" clId="{A3FF8B29-8DC2-49E1-9839-F3359731C51F}" dt="2024-11-05T13:50:37.062" v="184" actId="20577"/>
          <ac:spMkLst>
            <pc:docMk/>
            <pc:sldMk cId="1062947612" sldId="4271"/>
            <ac:spMk id="6" creationId="{DED566DB-D325-6B21-F007-C20F8633DE61}"/>
          </ac:spMkLst>
        </pc:spChg>
      </pc:sldChg>
      <pc:sldChg chg="modSp add mod">
        <pc:chgData name="Anna Bragg" userId="0c77a775-6055-4465-97af-7e12247cb558" providerId="ADAL" clId="{A3FF8B29-8DC2-49E1-9839-F3359731C51F}" dt="2024-11-05T13:51:09.384" v="232"/>
        <pc:sldMkLst>
          <pc:docMk/>
          <pc:sldMk cId="921148950" sldId="4272"/>
        </pc:sldMkLst>
        <pc:spChg chg="mod">
          <ac:chgData name="Anna Bragg" userId="0c77a775-6055-4465-97af-7e12247cb558" providerId="ADAL" clId="{A3FF8B29-8DC2-49E1-9839-F3359731C51F}" dt="2024-11-05T13:51:09.384" v="232"/>
          <ac:spMkLst>
            <pc:docMk/>
            <pc:sldMk cId="921148950" sldId="4272"/>
            <ac:spMk id="2" creationId="{9E03E6C7-0C18-F0B2-072D-7AA3E01A0C62}"/>
          </ac:spMkLst>
        </pc:spChg>
        <pc:spChg chg="mod">
          <ac:chgData name="Anna Bragg" userId="0c77a775-6055-4465-97af-7e12247cb558" providerId="ADAL" clId="{A3FF8B29-8DC2-49E1-9839-F3359731C51F}" dt="2024-11-05T13:51:02.393" v="231" actId="20577"/>
          <ac:spMkLst>
            <pc:docMk/>
            <pc:sldMk cId="921148950" sldId="4272"/>
            <ac:spMk id="6" creationId="{A03D860F-5F5B-ACB3-0590-4373572355E7}"/>
          </ac:spMkLst>
        </pc:spChg>
      </pc:sldChg>
      <pc:sldChg chg="modSp add mod">
        <pc:chgData name="Anna Bragg" userId="0c77a775-6055-4465-97af-7e12247cb558" providerId="ADAL" clId="{A3FF8B29-8DC2-49E1-9839-F3359731C51F}" dt="2024-11-05T13:51:36.378" v="274"/>
        <pc:sldMkLst>
          <pc:docMk/>
          <pc:sldMk cId="2561931369" sldId="4273"/>
        </pc:sldMkLst>
        <pc:spChg chg="mod">
          <ac:chgData name="Anna Bragg" userId="0c77a775-6055-4465-97af-7e12247cb558" providerId="ADAL" clId="{A3FF8B29-8DC2-49E1-9839-F3359731C51F}" dt="2024-11-05T13:51:36.378" v="274"/>
          <ac:spMkLst>
            <pc:docMk/>
            <pc:sldMk cId="2561931369" sldId="4273"/>
            <ac:spMk id="2" creationId="{78BB4BEC-D3D1-A2E1-B770-92BFA3684CE2}"/>
          </ac:spMkLst>
        </pc:spChg>
        <pc:spChg chg="mod">
          <ac:chgData name="Anna Bragg" userId="0c77a775-6055-4465-97af-7e12247cb558" providerId="ADAL" clId="{A3FF8B29-8DC2-49E1-9839-F3359731C51F}" dt="2024-11-05T13:51:33.345" v="273" actId="20577"/>
          <ac:spMkLst>
            <pc:docMk/>
            <pc:sldMk cId="2561931369" sldId="4273"/>
            <ac:spMk id="6" creationId="{3B3056C1-F97D-4F0F-6BD6-D0ED82FAF4F8}"/>
          </ac:spMkLst>
        </pc:spChg>
      </pc:sldChg>
      <pc:sldChg chg="modSp add mod">
        <pc:chgData name="Anna Bragg" userId="0c77a775-6055-4465-97af-7e12247cb558" providerId="ADAL" clId="{A3FF8B29-8DC2-49E1-9839-F3359731C51F}" dt="2024-11-05T13:51:55.114" v="294"/>
        <pc:sldMkLst>
          <pc:docMk/>
          <pc:sldMk cId="414513172" sldId="4274"/>
        </pc:sldMkLst>
        <pc:spChg chg="mod">
          <ac:chgData name="Anna Bragg" userId="0c77a775-6055-4465-97af-7e12247cb558" providerId="ADAL" clId="{A3FF8B29-8DC2-49E1-9839-F3359731C51F}" dt="2024-11-05T13:51:55.114" v="294"/>
          <ac:spMkLst>
            <pc:docMk/>
            <pc:sldMk cId="414513172" sldId="4274"/>
            <ac:spMk id="2" creationId="{4DC19377-7DA0-5770-EFE5-2BB260A5093D}"/>
          </ac:spMkLst>
        </pc:spChg>
        <pc:spChg chg="mod">
          <ac:chgData name="Anna Bragg" userId="0c77a775-6055-4465-97af-7e12247cb558" providerId="ADAL" clId="{A3FF8B29-8DC2-49E1-9839-F3359731C51F}" dt="2024-11-05T13:51:48.705" v="293" actId="20577"/>
          <ac:spMkLst>
            <pc:docMk/>
            <pc:sldMk cId="414513172" sldId="4274"/>
            <ac:spMk id="6" creationId="{F626DE25-F817-A390-BA78-2977D11638F1}"/>
          </ac:spMkLst>
        </pc:spChg>
      </pc:sldChg>
      <pc:sldMasterChg chg="add del addSldLayout delSldLayout">
        <pc:chgData name="Anna Bragg" userId="0c77a775-6055-4465-97af-7e12247cb558" providerId="ADAL" clId="{A3FF8B29-8DC2-49E1-9839-F3359731C51F}" dt="2024-11-05T13:47:38.823" v="5" actId="27028"/>
        <pc:sldMasterMkLst>
          <pc:docMk/>
          <pc:sldMasterMk cId="2209977519" sldId="2147483648"/>
        </pc:sldMasterMkLst>
        <pc:sldLayoutChg chg="add del">
          <pc:chgData name="Anna Bragg" userId="0c77a775-6055-4465-97af-7e12247cb558" providerId="ADAL" clId="{A3FF8B29-8DC2-49E1-9839-F3359731C51F}" dt="2024-11-05T13:47:38.823" v="5" actId="27028"/>
          <pc:sldLayoutMkLst>
            <pc:docMk/>
            <pc:sldMasterMk cId="2209977519" sldId="2147483648"/>
            <pc:sldLayoutMk cId="3168075583" sldId="214748364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518FD-F70D-4789-818B-D6558DB55F53}"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4B988-B555-4983-8005-6C6FCAF96C42}" type="slidenum">
              <a:rPr lang="en-US" smtClean="0"/>
              <a:t>‹#›</a:t>
            </a:fld>
            <a:endParaRPr lang="en-US"/>
          </a:p>
        </p:txBody>
      </p:sp>
    </p:spTree>
    <p:extLst>
      <p:ext uri="{BB962C8B-B14F-4D97-AF65-F5344CB8AC3E}">
        <p14:creationId xmlns:p14="http://schemas.microsoft.com/office/powerpoint/2010/main" val="311359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9E05D-5BA3-40DA-AC92-0D578BBC2C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530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3AB3E-8206-740D-B18C-EDC9980B3E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2254FF-582C-84EC-02D3-AE95B3EA4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AB3864-8491-8585-38A5-EFECB0FD36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68CE90-BDA0-2419-A854-E78FED8FBCF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4B988-B555-4983-8005-6C6FCAF96C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6910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D4525-AD0E-F4C5-03DA-5D177F4F34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FD33B7-A6F8-29D6-250F-E686329C01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CB1195-FBD0-8584-1BD8-A6CD99A24DE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04884F-4C95-4BB6-BA65-56443CF9BBE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4B988-B555-4983-8005-6C6FCAF96C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977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9E05D-5BA3-40DA-AC92-0D578BBC2C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033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4B988-B555-4983-8005-6C6FCAF96C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943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b="1"/>
              <a:t>Prayer before Meetings</a:t>
            </a:r>
            <a:endParaRPr lang="en-US"/>
          </a:p>
          <a:p>
            <a:r>
              <a:rPr lang="en-US"/>
              <a:t>Heavenly Father, as we enter into this meeting, we bring your presence with us.  We speak your peace, your grace, your mercy, and your perfect order.  We acknowledge your power over all that will be spoken, thought, discussed, decided, and done during our meeting.</a:t>
            </a:r>
          </a:p>
          <a:p>
            <a:r>
              <a:rPr lang="en-US"/>
              <a:t>Lord, we thank you for the gifts you have given to us and we commit to using them responsibly in your honor.  Give us a fresh supply of strength and compassion to do our job.  Anoint our plans, ideas, and energies so that even our smallest accomplishment may bring you glory.</a:t>
            </a:r>
          </a:p>
          <a:p>
            <a:r>
              <a:rPr lang="en-US"/>
              <a:t>Lord, when we are confused, guide us, when we are anxious, comfort us, and when we are tired, infuse with the fire of the Holy Spirit.   </a:t>
            </a:r>
          </a:p>
          <a:p>
            <a:r>
              <a:rPr lang="en-US"/>
              <a:t>May the work that we do and the way we do it bring faith, joy, and hope to all of those we serve today and every day.</a:t>
            </a:r>
          </a:p>
          <a:p>
            <a:r>
              <a:rPr lang="en-US"/>
              <a:t>We ask this through your son, Jesus Christ.</a:t>
            </a:r>
          </a:p>
          <a:p>
            <a:r>
              <a:rPr lang="en-US"/>
              <a:t>Amen.</a:t>
            </a:r>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9E05D-5BA3-40DA-AC92-0D578BBC2C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90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b="1"/>
              <a:t>Prayer before Meetings</a:t>
            </a:r>
            <a:endParaRPr lang="en-US"/>
          </a:p>
          <a:p>
            <a:r>
              <a:rPr lang="en-US"/>
              <a:t>Heavenly Father, as we enter into this meeting, we bring your presence with us.  We speak your peace, your grace, your mercy, and your perfect order.  We acknowledge your power over all that will be spoken, thought, discussed, decided, and done during our meeting.</a:t>
            </a:r>
          </a:p>
          <a:p>
            <a:r>
              <a:rPr lang="en-US"/>
              <a:t>Lord, we thank you for the gifts you have given to us and we commit to using them responsibly in your honor.  Give us a fresh supply of strength and compassion to do our job.  Anoint our plans, ideas, and energies so that even our smallest accomplishment may bring you glory.</a:t>
            </a:r>
          </a:p>
          <a:p>
            <a:r>
              <a:rPr lang="en-US"/>
              <a:t>Lord, when we are confused, guide us, when we are anxious, comfort us, and when we are tired, infuse with the fire of the Holy Spirit.   </a:t>
            </a:r>
          </a:p>
          <a:p>
            <a:r>
              <a:rPr lang="en-US"/>
              <a:t>May the work that we do and the way we do it bring faith, joy, and hope to all of those we serve today and every day.</a:t>
            </a:r>
          </a:p>
          <a:p>
            <a:r>
              <a:rPr lang="en-US"/>
              <a:t>We ask this through your son, Jesus Christ.</a:t>
            </a:r>
          </a:p>
          <a:p>
            <a:r>
              <a:rPr lang="en-US"/>
              <a:t>Amen.</a:t>
            </a:r>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9E05D-5BA3-40DA-AC92-0D578BBC2C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404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9E05D-5BA3-40DA-AC92-0D578BBC2C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962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9E05D-5BA3-40DA-AC92-0D578BBC2C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3373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4B988-B555-4983-8005-6C6FCAF96C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699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5F839-379E-EB6A-7897-F933D8BB50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006192-5346-B339-05A5-D200DD14E6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C8BE3B-6040-5225-002C-4AD0EFFF708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48B5D0-3150-317C-D752-DF4BC75EF6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4B988-B555-4983-8005-6C6FCAF96C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306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B2146-B02B-8188-792B-BFB60D260E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39201C-ED1D-EC23-95C4-5B2B1569CE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041320-CE52-3117-A9A9-CA7DD4BC4DD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5113E1E-CC03-CD5C-C220-5654300D85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4B988-B555-4983-8005-6C6FCAF96C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902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15A94-BA19-1DA4-690D-AF6802702C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42103-DA7E-1163-0005-1D2E352F5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9E0DEF-BAD5-4991-A3B0-918FEF50A6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011CF1-5F3D-1CD8-E556-33F43989C9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4B988-B555-4983-8005-6C6FCAF96C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360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A7D2B-C5EE-5C88-7406-1238C025C9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9FB367-06C5-2F08-E5D1-A608886FDF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DD3D8D-9824-A6D5-3F34-953DDF1314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74F2948-01F0-8294-8EA6-9A5EE799EE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4B988-B555-4983-8005-6C6FCAF96C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762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1A311-1804-57B1-D049-5B7129CC3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D82FC-0F8D-39AF-9CC2-BC899BF252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88095-9F8B-6388-7CFD-6A46300D74E9}"/>
              </a:ext>
            </a:extLst>
          </p:cNvPr>
          <p:cNvSpPr>
            <a:spLocks noGrp="1"/>
          </p:cNvSpPr>
          <p:nvPr>
            <p:ph type="dt" sz="half" idx="10"/>
          </p:nvPr>
        </p:nvSpPr>
        <p:spPr/>
        <p:txBody>
          <a:bodyPr/>
          <a:lstStyle/>
          <a:p>
            <a:fld id="{AC0E88F6-5EA9-41B8-8CE3-90A43286CF34}" type="datetimeFigureOut">
              <a:rPr lang="en-US" smtClean="0"/>
              <a:t>11/5/2024</a:t>
            </a:fld>
            <a:endParaRPr lang="en-US"/>
          </a:p>
        </p:txBody>
      </p:sp>
      <p:sp>
        <p:nvSpPr>
          <p:cNvPr id="5" name="Footer Placeholder 4">
            <a:extLst>
              <a:ext uri="{FF2B5EF4-FFF2-40B4-BE49-F238E27FC236}">
                <a16:creationId xmlns:a16="http://schemas.microsoft.com/office/drawing/2014/main" id="{51DDD0CC-528B-BF9D-0256-DD789F6AA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EE2C05-B138-EA3C-E28F-E2B6AD5F1D22}"/>
              </a:ext>
            </a:extLst>
          </p:cNvPr>
          <p:cNvSpPr>
            <a:spLocks noGrp="1"/>
          </p:cNvSpPr>
          <p:nvPr>
            <p:ph type="sldNum" sz="quarter" idx="12"/>
          </p:nvPr>
        </p:nvSpPr>
        <p:spPr/>
        <p:txBody>
          <a:bodyPr/>
          <a:lstStyle/>
          <a:p>
            <a:fld id="{F91038B8-1872-4AF0-9C3B-4328A7013DFE}" type="slidenum">
              <a:rPr lang="en-US" smtClean="0"/>
              <a:t>‹#›</a:t>
            </a:fld>
            <a:endParaRPr lang="en-US"/>
          </a:p>
        </p:txBody>
      </p:sp>
    </p:spTree>
    <p:extLst>
      <p:ext uri="{BB962C8B-B14F-4D97-AF65-F5344CB8AC3E}">
        <p14:creationId xmlns:p14="http://schemas.microsoft.com/office/powerpoint/2010/main" val="310827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8B7C71-F22D-C444-59D5-3F71829BF579}"/>
              </a:ext>
            </a:extLst>
          </p:cNvPr>
          <p:cNvSpPr>
            <a:spLocks noGrp="1"/>
          </p:cNvSpPr>
          <p:nvPr>
            <p:ph type="dt" sz="half" idx="10"/>
          </p:nvPr>
        </p:nvSpPr>
        <p:spPr/>
        <p:txBody>
          <a:bodyPr/>
          <a:lstStyle/>
          <a:p>
            <a:fld id="{1B35B2F8-C238-4319-986A-809BAFFD27DA}" type="datetimeFigureOut">
              <a:rPr lang="en-US" smtClean="0"/>
              <a:t>11/5/2024</a:t>
            </a:fld>
            <a:endParaRPr lang="en-US"/>
          </a:p>
        </p:txBody>
      </p:sp>
      <p:sp>
        <p:nvSpPr>
          <p:cNvPr id="3" name="Footer Placeholder 2">
            <a:extLst>
              <a:ext uri="{FF2B5EF4-FFF2-40B4-BE49-F238E27FC236}">
                <a16:creationId xmlns:a16="http://schemas.microsoft.com/office/drawing/2014/main" id="{27ACCB65-44AE-BEFB-5488-8FECF5D5CE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8953C5-04BF-9586-6D11-B59AA7CF5B61}"/>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1052514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91210-008F-180C-3053-9A49A9B944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D57966-98F5-F210-FC99-F550B85F1F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0CD175-9BD8-3B67-8278-52F7FFF54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C844CE-8BF4-D76E-F333-8C01707C30CC}"/>
              </a:ext>
            </a:extLst>
          </p:cNvPr>
          <p:cNvSpPr>
            <a:spLocks noGrp="1"/>
          </p:cNvSpPr>
          <p:nvPr>
            <p:ph type="dt" sz="half" idx="10"/>
          </p:nvPr>
        </p:nvSpPr>
        <p:spPr/>
        <p:txBody>
          <a:bodyPr/>
          <a:lstStyle/>
          <a:p>
            <a:fld id="{1B35B2F8-C238-4319-986A-809BAFFD27DA}" type="datetimeFigureOut">
              <a:rPr lang="en-US" smtClean="0"/>
              <a:t>11/5/2024</a:t>
            </a:fld>
            <a:endParaRPr lang="en-US"/>
          </a:p>
        </p:txBody>
      </p:sp>
      <p:sp>
        <p:nvSpPr>
          <p:cNvPr id="6" name="Footer Placeholder 5">
            <a:extLst>
              <a:ext uri="{FF2B5EF4-FFF2-40B4-BE49-F238E27FC236}">
                <a16:creationId xmlns:a16="http://schemas.microsoft.com/office/drawing/2014/main" id="{5DA3ABDF-C62E-B7A2-5FE0-B888733A3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C4275D-67FD-D856-2F75-A817250E93A3}"/>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3098808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8D795-E0D2-F5E5-8824-36BBB7C8AC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85FE6E-CD7D-4527-2621-03D2DD0EF1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C1CF0C-AA24-4581-0F8C-8142C48D6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1D7D8D-9CA2-CF88-8AF5-5D57F1FF4780}"/>
              </a:ext>
            </a:extLst>
          </p:cNvPr>
          <p:cNvSpPr>
            <a:spLocks noGrp="1"/>
          </p:cNvSpPr>
          <p:nvPr>
            <p:ph type="dt" sz="half" idx="10"/>
          </p:nvPr>
        </p:nvSpPr>
        <p:spPr/>
        <p:txBody>
          <a:bodyPr/>
          <a:lstStyle/>
          <a:p>
            <a:fld id="{1B35B2F8-C238-4319-986A-809BAFFD27DA}" type="datetimeFigureOut">
              <a:rPr lang="en-US" smtClean="0"/>
              <a:t>11/5/2024</a:t>
            </a:fld>
            <a:endParaRPr lang="en-US"/>
          </a:p>
        </p:txBody>
      </p:sp>
      <p:sp>
        <p:nvSpPr>
          <p:cNvPr id="6" name="Footer Placeholder 5">
            <a:extLst>
              <a:ext uri="{FF2B5EF4-FFF2-40B4-BE49-F238E27FC236}">
                <a16:creationId xmlns:a16="http://schemas.microsoft.com/office/drawing/2014/main" id="{95765B67-DCA5-49D2-FB5E-98BF64FD2D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29053F-6CF2-495F-76A3-7BFBD6EA157C}"/>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918960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0824-1EC8-085B-1118-4810873D7A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6FE7CA-2A93-C1DD-CF5A-EC7A16EBFA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441D73-9803-D7CF-92A8-5C456D055D5E}"/>
              </a:ext>
            </a:extLst>
          </p:cNvPr>
          <p:cNvSpPr>
            <a:spLocks noGrp="1"/>
          </p:cNvSpPr>
          <p:nvPr>
            <p:ph type="dt" sz="half" idx="10"/>
          </p:nvPr>
        </p:nvSpPr>
        <p:spPr/>
        <p:txBody>
          <a:bodyPr/>
          <a:lstStyle/>
          <a:p>
            <a:fld id="{1B35B2F8-C238-4319-986A-809BAFFD27DA}" type="datetimeFigureOut">
              <a:rPr lang="en-US" smtClean="0"/>
              <a:t>11/5/2024</a:t>
            </a:fld>
            <a:endParaRPr lang="en-US"/>
          </a:p>
        </p:txBody>
      </p:sp>
      <p:sp>
        <p:nvSpPr>
          <p:cNvPr id="5" name="Footer Placeholder 4">
            <a:extLst>
              <a:ext uri="{FF2B5EF4-FFF2-40B4-BE49-F238E27FC236}">
                <a16:creationId xmlns:a16="http://schemas.microsoft.com/office/drawing/2014/main" id="{5E3DA224-35C3-AA9C-1AFC-711A104CC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529341-F408-B60A-92B7-051AEEAB84D4}"/>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842063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370CC8-D66B-847D-B260-88542F9F38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32427C-84EA-2432-56EF-6EE950AB54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57833B-CE71-982E-B2EA-6E5C327F9D46}"/>
              </a:ext>
            </a:extLst>
          </p:cNvPr>
          <p:cNvSpPr>
            <a:spLocks noGrp="1"/>
          </p:cNvSpPr>
          <p:nvPr>
            <p:ph type="dt" sz="half" idx="10"/>
          </p:nvPr>
        </p:nvSpPr>
        <p:spPr/>
        <p:txBody>
          <a:bodyPr/>
          <a:lstStyle/>
          <a:p>
            <a:fld id="{1B35B2F8-C238-4319-986A-809BAFFD27DA}" type="datetimeFigureOut">
              <a:rPr lang="en-US" smtClean="0"/>
              <a:t>11/5/2024</a:t>
            </a:fld>
            <a:endParaRPr lang="en-US"/>
          </a:p>
        </p:txBody>
      </p:sp>
      <p:sp>
        <p:nvSpPr>
          <p:cNvPr id="5" name="Footer Placeholder 4">
            <a:extLst>
              <a:ext uri="{FF2B5EF4-FFF2-40B4-BE49-F238E27FC236}">
                <a16:creationId xmlns:a16="http://schemas.microsoft.com/office/drawing/2014/main" id="{6CB4BBA2-7063-E029-0105-782F6D3B3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0C1A4-9DC4-B64A-D1AE-645D4E4B280E}"/>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292924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1519E-06EE-BFFB-1CA3-843B33726BA8}"/>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8D0454AA-9BF1-0B7D-969B-B54F82D1E619}"/>
              </a:ext>
            </a:extLst>
          </p:cNvPr>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7DA21-C7CB-C7AB-0595-8CA7FA811164}"/>
              </a:ext>
            </a:extLst>
          </p:cNvPr>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DA55F6-BDB6-0B9F-9B3F-0BF45F71E49B}"/>
              </a:ext>
            </a:extLst>
          </p:cNvPr>
          <p:cNvSpPr>
            <a:spLocks noGrp="1"/>
          </p:cNvSpPr>
          <p:nvPr>
            <p:ph type="dt" sz="half" idx="10"/>
          </p:nvPr>
        </p:nvSpPr>
        <p:spPr/>
        <p:txBody>
          <a:bodyPr/>
          <a:lstStyle/>
          <a:p>
            <a:fld id="{CE073C2A-216C-4474-AB26-F8AE0DDC5608}" type="datetimeFigureOut">
              <a:rPr lang="en-US" smtClean="0"/>
              <a:t>11/5/2024</a:t>
            </a:fld>
            <a:endParaRPr lang="en-US"/>
          </a:p>
        </p:txBody>
      </p:sp>
      <p:sp>
        <p:nvSpPr>
          <p:cNvPr id="6" name="Footer Placeholder 5">
            <a:extLst>
              <a:ext uri="{FF2B5EF4-FFF2-40B4-BE49-F238E27FC236}">
                <a16:creationId xmlns:a16="http://schemas.microsoft.com/office/drawing/2014/main" id="{678D83B6-AFB2-E288-A78D-E34A03AEB0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8543E6-FEE0-15B5-3F67-76FDEA8EDE06}"/>
              </a:ext>
            </a:extLst>
          </p:cNvPr>
          <p:cNvSpPr>
            <a:spLocks noGrp="1"/>
          </p:cNvSpPr>
          <p:nvPr>
            <p:ph type="sldNum" sz="quarter" idx="12"/>
          </p:nvPr>
        </p:nvSpPr>
        <p:spPr/>
        <p:txBody>
          <a:bodyPr/>
          <a:lstStyle/>
          <a:p>
            <a:fld id="{0DC2525C-890B-4EB0-8822-5C735E38FE7A}" type="slidenum">
              <a:rPr lang="en-US" smtClean="0"/>
              <a:t>‹#›</a:t>
            </a:fld>
            <a:endParaRPr lang="en-US"/>
          </a:p>
        </p:txBody>
      </p:sp>
    </p:spTree>
    <p:extLst>
      <p:ext uri="{BB962C8B-B14F-4D97-AF65-F5344CB8AC3E}">
        <p14:creationId xmlns:p14="http://schemas.microsoft.com/office/powerpoint/2010/main" val="2785147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7D6F5-DDE8-4FA1-E85E-0A596606E5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7BAC20-3D9D-CFEA-5BCA-818F49F480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B472B1-2DC5-BFFA-C109-C1B07E76C8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F591B9-17A2-49FA-980E-08E7ADDCAA4B}"/>
              </a:ext>
            </a:extLst>
          </p:cNvPr>
          <p:cNvSpPr>
            <a:spLocks noGrp="1"/>
          </p:cNvSpPr>
          <p:nvPr>
            <p:ph type="dt" sz="half" idx="10"/>
          </p:nvPr>
        </p:nvSpPr>
        <p:spPr/>
        <p:txBody>
          <a:bodyPr/>
          <a:lstStyle/>
          <a:p>
            <a:fld id="{CE073C2A-216C-4474-AB26-F8AE0DDC5608}" type="datetimeFigureOut">
              <a:rPr lang="en-US" smtClean="0"/>
              <a:t>11/5/2024</a:t>
            </a:fld>
            <a:endParaRPr lang="en-US"/>
          </a:p>
        </p:txBody>
      </p:sp>
      <p:sp>
        <p:nvSpPr>
          <p:cNvPr id="6" name="Footer Placeholder 5">
            <a:extLst>
              <a:ext uri="{FF2B5EF4-FFF2-40B4-BE49-F238E27FC236}">
                <a16:creationId xmlns:a16="http://schemas.microsoft.com/office/drawing/2014/main" id="{FF995A38-AB3A-C96A-C7C7-219DA7C7B7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EA9CC-49C5-B5F9-FBF2-DA83056356AD}"/>
              </a:ext>
            </a:extLst>
          </p:cNvPr>
          <p:cNvSpPr>
            <a:spLocks noGrp="1"/>
          </p:cNvSpPr>
          <p:nvPr>
            <p:ph type="sldNum" sz="quarter" idx="12"/>
          </p:nvPr>
        </p:nvSpPr>
        <p:spPr/>
        <p:txBody>
          <a:bodyPr/>
          <a:lstStyle/>
          <a:p>
            <a:fld id="{0DC2525C-890B-4EB0-8822-5C735E38FE7A}" type="slidenum">
              <a:rPr lang="en-US" smtClean="0"/>
              <a:t>‹#›</a:t>
            </a:fld>
            <a:endParaRPr lang="en-US"/>
          </a:p>
        </p:txBody>
      </p:sp>
    </p:spTree>
    <p:extLst>
      <p:ext uri="{BB962C8B-B14F-4D97-AF65-F5344CB8AC3E}">
        <p14:creationId xmlns:p14="http://schemas.microsoft.com/office/powerpoint/2010/main" val="51042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562B3-C64C-8A46-8426-BC61D021D9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31A090-8CAA-8D9E-D021-09EF831C8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C25CE6-82CA-E658-EF25-CD25D9D28D47}"/>
              </a:ext>
            </a:extLst>
          </p:cNvPr>
          <p:cNvSpPr>
            <a:spLocks noGrp="1"/>
          </p:cNvSpPr>
          <p:nvPr>
            <p:ph type="dt" sz="half" idx="10"/>
          </p:nvPr>
        </p:nvSpPr>
        <p:spPr/>
        <p:txBody>
          <a:bodyPr/>
          <a:lstStyle/>
          <a:p>
            <a:fld id="{AC0E88F6-5EA9-41B8-8CE3-90A43286CF34}" type="datetimeFigureOut">
              <a:rPr lang="en-US" smtClean="0"/>
              <a:t>11/5/2024</a:t>
            </a:fld>
            <a:endParaRPr lang="en-US"/>
          </a:p>
        </p:txBody>
      </p:sp>
      <p:sp>
        <p:nvSpPr>
          <p:cNvPr id="5" name="Footer Placeholder 4">
            <a:extLst>
              <a:ext uri="{FF2B5EF4-FFF2-40B4-BE49-F238E27FC236}">
                <a16:creationId xmlns:a16="http://schemas.microsoft.com/office/drawing/2014/main" id="{7788E327-96FC-DC9C-CEDB-60606ACBF1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B70A13-8F1B-5841-E1B1-F485672E0998}"/>
              </a:ext>
            </a:extLst>
          </p:cNvPr>
          <p:cNvSpPr>
            <a:spLocks noGrp="1"/>
          </p:cNvSpPr>
          <p:nvPr>
            <p:ph type="sldNum" sz="quarter" idx="12"/>
          </p:nvPr>
        </p:nvSpPr>
        <p:spPr/>
        <p:txBody>
          <a:bodyPr/>
          <a:lstStyle/>
          <a:p>
            <a:fld id="{F91038B8-1872-4AF0-9C3B-4328A7013DFE}" type="slidenum">
              <a:rPr lang="en-US" smtClean="0"/>
              <a:t>‹#›</a:t>
            </a:fld>
            <a:endParaRPr lang="en-US"/>
          </a:p>
        </p:txBody>
      </p:sp>
    </p:spTree>
    <p:extLst>
      <p:ext uri="{BB962C8B-B14F-4D97-AF65-F5344CB8AC3E}">
        <p14:creationId xmlns:p14="http://schemas.microsoft.com/office/powerpoint/2010/main" val="341885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79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05B0D-6934-DAD5-9673-AB702A2949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DE64F7-4076-6FBC-6867-5F2EEE160B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FC861E-AAD2-662E-A6EE-C47876FDF3A4}"/>
              </a:ext>
            </a:extLst>
          </p:cNvPr>
          <p:cNvSpPr>
            <a:spLocks noGrp="1"/>
          </p:cNvSpPr>
          <p:nvPr>
            <p:ph type="dt" sz="half" idx="10"/>
          </p:nvPr>
        </p:nvSpPr>
        <p:spPr/>
        <p:txBody>
          <a:bodyPr/>
          <a:lstStyle/>
          <a:p>
            <a:fld id="{1B35B2F8-C238-4319-986A-809BAFFD27DA}" type="datetimeFigureOut">
              <a:rPr lang="en-US" smtClean="0"/>
              <a:t>11/5/2024</a:t>
            </a:fld>
            <a:endParaRPr lang="en-US"/>
          </a:p>
        </p:txBody>
      </p:sp>
      <p:sp>
        <p:nvSpPr>
          <p:cNvPr id="5" name="Footer Placeholder 4">
            <a:extLst>
              <a:ext uri="{FF2B5EF4-FFF2-40B4-BE49-F238E27FC236}">
                <a16:creationId xmlns:a16="http://schemas.microsoft.com/office/drawing/2014/main" id="{E6126E42-07C8-5C71-243F-7FF3DEA48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CC6FB2-F685-BF38-A631-2D1D49B8A7F8}"/>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80732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8FDC0-B527-1A3D-51B3-F8B72EB0AF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6972BC-5CA7-710B-8F52-B78DBBA4BB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CDDAC-344E-64A5-3B12-9E4A0B9B4A8D}"/>
              </a:ext>
            </a:extLst>
          </p:cNvPr>
          <p:cNvSpPr>
            <a:spLocks noGrp="1"/>
          </p:cNvSpPr>
          <p:nvPr>
            <p:ph type="dt" sz="half" idx="10"/>
          </p:nvPr>
        </p:nvSpPr>
        <p:spPr/>
        <p:txBody>
          <a:bodyPr/>
          <a:lstStyle/>
          <a:p>
            <a:fld id="{1B35B2F8-C238-4319-986A-809BAFFD27DA}" type="datetimeFigureOut">
              <a:rPr lang="en-US" smtClean="0"/>
              <a:t>11/5/2024</a:t>
            </a:fld>
            <a:endParaRPr lang="en-US"/>
          </a:p>
        </p:txBody>
      </p:sp>
      <p:sp>
        <p:nvSpPr>
          <p:cNvPr id="5" name="Footer Placeholder 4">
            <a:extLst>
              <a:ext uri="{FF2B5EF4-FFF2-40B4-BE49-F238E27FC236}">
                <a16:creationId xmlns:a16="http://schemas.microsoft.com/office/drawing/2014/main" id="{C7E2514A-B762-A38A-D3CF-B22D9C4AF9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95112-496A-EBB5-3EC1-50D322A530B5}"/>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354940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4EE41-799B-E933-223A-C73EC5D8BF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11D816-E5D1-DDFE-2208-A3809672A8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403E1A-EF21-8A9C-5503-7B2A6B97C76E}"/>
              </a:ext>
            </a:extLst>
          </p:cNvPr>
          <p:cNvSpPr>
            <a:spLocks noGrp="1"/>
          </p:cNvSpPr>
          <p:nvPr>
            <p:ph type="dt" sz="half" idx="10"/>
          </p:nvPr>
        </p:nvSpPr>
        <p:spPr/>
        <p:txBody>
          <a:bodyPr/>
          <a:lstStyle/>
          <a:p>
            <a:fld id="{1B35B2F8-C238-4319-986A-809BAFFD27DA}" type="datetimeFigureOut">
              <a:rPr lang="en-US" smtClean="0"/>
              <a:t>11/5/2024</a:t>
            </a:fld>
            <a:endParaRPr lang="en-US"/>
          </a:p>
        </p:txBody>
      </p:sp>
      <p:sp>
        <p:nvSpPr>
          <p:cNvPr id="5" name="Footer Placeholder 4">
            <a:extLst>
              <a:ext uri="{FF2B5EF4-FFF2-40B4-BE49-F238E27FC236}">
                <a16:creationId xmlns:a16="http://schemas.microsoft.com/office/drawing/2014/main" id="{CC2DDC7F-D5CE-C701-D8ED-9292E4F538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0CC97A-248A-EFCC-C88A-1144E476BF28}"/>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266056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ACCE9-1281-A1ED-B9A0-D9C9F51DBE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E9CD6A-3959-9B01-9196-EE78017380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398664-5567-51C8-CADD-F4F029C401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31271A-53B1-189D-7013-A70C22F048D1}"/>
              </a:ext>
            </a:extLst>
          </p:cNvPr>
          <p:cNvSpPr>
            <a:spLocks noGrp="1"/>
          </p:cNvSpPr>
          <p:nvPr>
            <p:ph type="dt" sz="half" idx="10"/>
          </p:nvPr>
        </p:nvSpPr>
        <p:spPr/>
        <p:txBody>
          <a:bodyPr/>
          <a:lstStyle/>
          <a:p>
            <a:fld id="{1B35B2F8-C238-4319-986A-809BAFFD27DA}" type="datetimeFigureOut">
              <a:rPr lang="en-US" smtClean="0"/>
              <a:t>11/5/2024</a:t>
            </a:fld>
            <a:endParaRPr lang="en-US"/>
          </a:p>
        </p:txBody>
      </p:sp>
      <p:sp>
        <p:nvSpPr>
          <p:cNvPr id="6" name="Footer Placeholder 5">
            <a:extLst>
              <a:ext uri="{FF2B5EF4-FFF2-40B4-BE49-F238E27FC236}">
                <a16:creationId xmlns:a16="http://schemas.microsoft.com/office/drawing/2014/main" id="{925570EF-F7FB-3F05-A9CF-F17EB2752C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0D950-CD9E-FA45-F5E6-A043DABDED1F}"/>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1388456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ADB89-D6C3-AF11-9805-A224267FE4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FA23A6-3456-3528-8BCC-84E374A109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AD9926-16E0-3A5B-0C5B-47FB7AD295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6D6639-081F-1648-9C6E-31FA1CE36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357B97-6189-6A6C-215B-E11E3F5645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E8110D-B98E-FE0F-57AB-368E3B41C225}"/>
              </a:ext>
            </a:extLst>
          </p:cNvPr>
          <p:cNvSpPr>
            <a:spLocks noGrp="1"/>
          </p:cNvSpPr>
          <p:nvPr>
            <p:ph type="dt" sz="half" idx="10"/>
          </p:nvPr>
        </p:nvSpPr>
        <p:spPr/>
        <p:txBody>
          <a:bodyPr/>
          <a:lstStyle/>
          <a:p>
            <a:fld id="{1B35B2F8-C238-4319-986A-809BAFFD27DA}" type="datetimeFigureOut">
              <a:rPr lang="en-US" smtClean="0"/>
              <a:t>11/5/2024</a:t>
            </a:fld>
            <a:endParaRPr lang="en-US"/>
          </a:p>
        </p:txBody>
      </p:sp>
      <p:sp>
        <p:nvSpPr>
          <p:cNvPr id="8" name="Footer Placeholder 7">
            <a:extLst>
              <a:ext uri="{FF2B5EF4-FFF2-40B4-BE49-F238E27FC236}">
                <a16:creationId xmlns:a16="http://schemas.microsoft.com/office/drawing/2014/main" id="{96D19791-239A-E870-D1A4-3677F1BA59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631602-D73F-C200-6733-C1D052120257}"/>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2658289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EF827-6504-B7C6-B0B0-E43BB2C7D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1A16D3-7D2E-9DC9-90EB-445D7D416DCA}"/>
              </a:ext>
            </a:extLst>
          </p:cNvPr>
          <p:cNvSpPr>
            <a:spLocks noGrp="1"/>
          </p:cNvSpPr>
          <p:nvPr>
            <p:ph type="dt" sz="half" idx="10"/>
          </p:nvPr>
        </p:nvSpPr>
        <p:spPr/>
        <p:txBody>
          <a:bodyPr/>
          <a:lstStyle/>
          <a:p>
            <a:fld id="{1B35B2F8-C238-4319-986A-809BAFFD27DA}" type="datetimeFigureOut">
              <a:rPr lang="en-US" smtClean="0"/>
              <a:t>11/5/2024</a:t>
            </a:fld>
            <a:endParaRPr lang="en-US"/>
          </a:p>
        </p:txBody>
      </p:sp>
      <p:sp>
        <p:nvSpPr>
          <p:cNvPr id="4" name="Footer Placeholder 3">
            <a:extLst>
              <a:ext uri="{FF2B5EF4-FFF2-40B4-BE49-F238E27FC236}">
                <a16:creationId xmlns:a16="http://schemas.microsoft.com/office/drawing/2014/main" id="{5A8694D4-EE42-8431-1FCD-FA49B1E476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0DFE58-102D-CE0A-00A0-814BC1BFCBA4}"/>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3058698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E4DDFE-4BB4-3FD9-A805-ACB989FE8D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F056A2-74D3-AF93-6119-6833C329EE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5D4B6-E7D1-62F6-2BCE-1C86F01EA6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E88F6-5EA9-41B8-8CE3-90A43286CF34}" type="datetimeFigureOut">
              <a:rPr lang="en-US" smtClean="0"/>
              <a:t>11/5/2024</a:t>
            </a:fld>
            <a:endParaRPr lang="en-US"/>
          </a:p>
        </p:txBody>
      </p:sp>
      <p:sp>
        <p:nvSpPr>
          <p:cNvPr id="5" name="Footer Placeholder 4">
            <a:extLst>
              <a:ext uri="{FF2B5EF4-FFF2-40B4-BE49-F238E27FC236}">
                <a16:creationId xmlns:a16="http://schemas.microsoft.com/office/drawing/2014/main" id="{C24A75E2-66E8-B315-832A-506844B718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632123-365D-27EE-0973-D9B1AC6FFC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1038B8-1872-4AF0-9C3B-4328A7013DFE}" type="slidenum">
              <a:rPr lang="en-US" smtClean="0"/>
              <a:t>‹#›</a:t>
            </a:fld>
            <a:endParaRPr lang="en-US"/>
          </a:p>
        </p:txBody>
      </p:sp>
    </p:spTree>
    <p:extLst>
      <p:ext uri="{BB962C8B-B14F-4D97-AF65-F5344CB8AC3E}">
        <p14:creationId xmlns:p14="http://schemas.microsoft.com/office/powerpoint/2010/main" val="2914206532"/>
      </p:ext>
    </p:extLst>
  </p:cSld>
  <p:clrMap bg1="lt1" tx1="dk1" bg2="lt2" tx2="dk2" accent1="accent1" accent2="accent2" accent3="accent3" accent4="accent4" accent5="accent5" accent6="accent6" hlink="hlink" folHlink="folHlink"/>
  <p:sldLayoutIdLst>
    <p:sldLayoutId id="2147483720" r:id="rId1"/>
    <p:sldLayoutId id="2147484029" r:id="rId2"/>
    <p:sldLayoutId id="214748369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3D685B-4DEF-C8E7-86C6-E54B9EC375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231AE2-B70B-11DC-CB81-AD5B7EE530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73A4D-0079-CFE4-6863-EB95097CD6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5B2F8-C238-4319-986A-809BAFFD27DA}" type="datetimeFigureOut">
              <a:rPr lang="en-US" smtClean="0"/>
              <a:t>11/5/2024</a:t>
            </a:fld>
            <a:endParaRPr lang="en-US"/>
          </a:p>
        </p:txBody>
      </p:sp>
      <p:sp>
        <p:nvSpPr>
          <p:cNvPr id="5" name="Footer Placeholder 4">
            <a:extLst>
              <a:ext uri="{FF2B5EF4-FFF2-40B4-BE49-F238E27FC236}">
                <a16:creationId xmlns:a16="http://schemas.microsoft.com/office/drawing/2014/main" id="{E62C5373-0CE0-721D-CAEF-DC8F57D73A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1CC7C8-FF95-108A-A8C9-8B3436185B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DE13D-0128-4DFC-9EB4-89E467E659E2}" type="slidenum">
              <a:rPr lang="en-US" smtClean="0"/>
              <a:t>‹#›</a:t>
            </a:fld>
            <a:endParaRPr lang="en-US"/>
          </a:p>
        </p:txBody>
      </p:sp>
    </p:spTree>
    <p:extLst>
      <p:ext uri="{BB962C8B-B14F-4D97-AF65-F5344CB8AC3E}">
        <p14:creationId xmlns:p14="http://schemas.microsoft.com/office/powerpoint/2010/main" val="683679430"/>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FE49C2-80EF-59F6-2769-726500DAFB88}"/>
              </a:ext>
            </a:extLst>
          </p:cNvPr>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E03974-F2A8-501F-4269-AA6B4687079D}"/>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420F8-89FA-C026-FB2D-DC12E813ADCE}"/>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073C2A-216C-4474-AB26-F8AE0DDC5608}" type="datetimeFigureOut">
              <a:rPr lang="en-US" smtClean="0"/>
              <a:t>11/5/2024</a:t>
            </a:fld>
            <a:endParaRPr lang="en-US"/>
          </a:p>
        </p:txBody>
      </p:sp>
      <p:sp>
        <p:nvSpPr>
          <p:cNvPr id="5" name="Footer Placeholder 4">
            <a:extLst>
              <a:ext uri="{FF2B5EF4-FFF2-40B4-BE49-F238E27FC236}">
                <a16:creationId xmlns:a16="http://schemas.microsoft.com/office/drawing/2014/main" id="{878E52D3-0B85-7350-F3CD-C7FF4A15DD26}"/>
              </a:ext>
            </a:extLst>
          </p:cNvPr>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288306-1551-EB2C-C908-8D4DA6599AF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2525C-890B-4EB0-8822-5C735E38FE7A}" type="slidenum">
              <a:rPr lang="en-US" smtClean="0"/>
              <a:t>‹#›</a:t>
            </a:fld>
            <a:endParaRPr lang="en-US"/>
          </a:p>
        </p:txBody>
      </p:sp>
    </p:spTree>
    <p:extLst>
      <p:ext uri="{BB962C8B-B14F-4D97-AF65-F5344CB8AC3E}">
        <p14:creationId xmlns:p14="http://schemas.microsoft.com/office/powerpoint/2010/main" val="902278262"/>
      </p:ext>
    </p:extLst>
  </p:cSld>
  <p:clrMap bg1="lt1" tx1="dk1" bg2="lt2" tx2="dk2" accent1="accent1" accent2="accent2" accent3="accent3" accent4="accent4" accent5="accent5" accent6="accent6" hlink="hlink" folHlink="folHlink"/>
  <p:sldLayoutIdLst>
    <p:sldLayoutId id="2147483656" r:id="rId1"/>
    <p:sldLayoutId id="2147483652" r:id="rId2"/>
  </p:sldLayoutIdLst>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image" Target="../media/image6.png"/><Relationship Id="rId1" Type="http://schemas.openxmlformats.org/officeDocument/2006/relationships/slideLayout" Target="../slideLayouts/slideLayout1.xml"/><Relationship Id="rId5" Type="http://schemas.microsoft.com/office/2011/relationships/webextension" Target="../webextensions/webextension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FD16D6-AAF1-44A1-95D3-118E5E5B827A}"/>
              </a:ext>
            </a:extLst>
          </p:cNvPr>
          <p:cNvSpPr>
            <a:spLocks noGrp="1"/>
          </p:cNvSpPr>
          <p:nvPr>
            <p:ph type="ctrTitle"/>
          </p:nvPr>
        </p:nvSpPr>
        <p:spPr>
          <a:xfrm>
            <a:off x="6298743" y="2570484"/>
            <a:ext cx="5541018" cy="2915916"/>
          </a:xfrm>
        </p:spPr>
        <p:txBody>
          <a:bodyPr anchor="b">
            <a:normAutofit fontScale="90000"/>
          </a:bodyPr>
          <a:lstStyle/>
          <a:p>
            <a:r>
              <a:rPr lang="en-US" dirty="0">
                <a:latin typeface="Lato" panose="020F0502020204030203" pitchFamily="34" charset="0"/>
              </a:rPr>
              <a:t>Welcome Principals, Directors and Enrollment Management Team Members</a:t>
            </a:r>
          </a:p>
        </p:txBody>
      </p:sp>
      <p:pic>
        <p:nvPicPr>
          <p:cNvPr id="6" name="Picture 5" descr="A close up of a sign&#10;&#10;Description automatically generated">
            <a:extLst>
              <a:ext uri="{FF2B5EF4-FFF2-40B4-BE49-F238E27FC236}">
                <a16:creationId xmlns:a16="http://schemas.microsoft.com/office/drawing/2014/main" id="{A9CB2A4C-6F7B-4C9F-8222-4A9DBB7456BD}"/>
              </a:ext>
            </a:extLst>
          </p:cNvPr>
          <p:cNvPicPr>
            <a:picLocks noChangeAspect="1"/>
          </p:cNvPicPr>
          <p:nvPr/>
        </p:nvPicPr>
        <p:blipFill rotWithShape="1">
          <a:blip r:embed="rId3">
            <a:extLst>
              <a:ext uri="{28A0092B-C50C-407E-A947-70E740481C1C}">
                <a14:useLocalDpi xmlns:a14="http://schemas.microsoft.com/office/drawing/2010/main" val="0"/>
              </a:ext>
            </a:extLst>
          </a:blip>
          <a:srcRect t="6661" r="1" b="12513"/>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98349642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893"/>
            <a:ext cx="12188825" cy="6856214"/>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4570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084" y="348274"/>
            <a:ext cx="11097925" cy="18008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4570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9570" y="585957"/>
            <a:ext cx="10512862" cy="1325218"/>
          </a:xfrm>
        </p:spPr>
        <p:txBody>
          <a:bodyPr>
            <a:norm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4800" b="1" dirty="0">
                <a:solidFill>
                  <a:schemeClr val="bg1"/>
                </a:solidFill>
              </a:rPr>
              <a:t>Planning Timeline</a:t>
            </a:r>
            <a:endParaRPr lang="en-US" sz="4800" b="1" dirty="0">
              <a:solidFill>
                <a:schemeClr val="bg1"/>
              </a:solidFill>
              <a:cs typeface="Calibri Light"/>
            </a:endParaRP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549752" y="2204276"/>
            <a:ext cx="10384556" cy="4445089"/>
          </a:xfrm>
        </p:spPr>
        <p:txBody>
          <a:bodyPr anchor="ctr">
            <a:norm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a:lnSpc>
                <a:spcPct val="107000"/>
              </a:lnSpc>
              <a:spcBef>
                <a:spcPts val="0"/>
              </a:spcBef>
              <a:spcAft>
                <a:spcPts val="400"/>
              </a:spcAft>
            </a:pPr>
            <a:r>
              <a:rPr lang="en-US" sz="2700" b="1" dirty="0">
                <a:effectLst/>
                <a:latin typeface="Lato" panose="020F0502020204030203" pitchFamily="34" charset="0"/>
                <a:ea typeface="Calibri" panose="020F0502020204030204" pitchFamily="34" charset="0"/>
                <a:cs typeface="Times New Roman" panose="02020603050405020304" pitchFamily="18" charset="0"/>
              </a:rPr>
              <a:t>Key Dates and Milestones</a:t>
            </a:r>
          </a:p>
          <a:p>
            <a:pPr marL="0" marR="0">
              <a:lnSpc>
                <a:spcPct val="107000"/>
              </a:lnSpc>
              <a:spcBef>
                <a:spcPts val="0"/>
              </a:spcBef>
              <a:spcAft>
                <a:spcPts val="400"/>
              </a:spcAft>
            </a:pPr>
            <a:r>
              <a:rPr lang="en-US" sz="2700" b="1" dirty="0">
                <a:latin typeface="Lato" panose="020F0502020204030203" pitchFamily="34" charset="0"/>
                <a:ea typeface="Calibri" panose="020F0502020204030204" pitchFamily="34" charset="0"/>
                <a:cs typeface="Times New Roman" panose="02020603050405020304" pitchFamily="18" charset="0"/>
              </a:rPr>
              <a:t>Preparation Checklist</a:t>
            </a: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999515" y="5704785"/>
            <a:ext cx="996561" cy="996561"/>
          </a:xfrm>
          <a:prstGeom prst="rect">
            <a:avLst/>
          </a:prstGeom>
        </p:spPr>
      </p:pic>
      <p:pic>
        <p:nvPicPr>
          <p:cNvPr id="3" name="Picture 2" descr="A person teaching children in a classroom&#10;&#10;Description automatically generated with medium confidence">
            <a:extLst>
              <a:ext uri="{FF2B5EF4-FFF2-40B4-BE49-F238E27FC236}">
                <a16:creationId xmlns:a16="http://schemas.microsoft.com/office/drawing/2014/main" id="{A5DCD365-E7B0-A0C8-552C-F376820D4F6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17645"/>
          <a:stretch/>
        </p:blipFill>
        <p:spPr>
          <a:xfrm>
            <a:off x="6637519" y="2628639"/>
            <a:ext cx="4494803" cy="3643404"/>
          </a:xfrm>
          <a:prstGeom prst="rect">
            <a:avLst/>
          </a:prstGeom>
          <a:effectLst>
            <a:softEdge rad="635000"/>
          </a:effectLst>
        </p:spPr>
      </p:pic>
    </p:spTree>
    <p:extLst>
      <p:ext uri="{BB962C8B-B14F-4D97-AF65-F5344CB8AC3E}">
        <p14:creationId xmlns:p14="http://schemas.microsoft.com/office/powerpoint/2010/main" val="302034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AF6D81-83CF-84EB-D96B-88E746660D1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426250F-6EB3-AEE2-E191-0A9C0D458876}"/>
              </a:ext>
            </a:extLst>
          </p:cNvPr>
          <p:cNvSpPr>
            <a:spLocks noGrp="1"/>
          </p:cNvSpPr>
          <p:nvPr>
            <p:ph type="title"/>
          </p:nvPr>
        </p:nvSpPr>
        <p:spPr>
          <a:xfrm>
            <a:off x="839789" y="457200"/>
            <a:ext cx="3932237" cy="5588000"/>
          </a:xfrm>
          <a:solidFill>
            <a:schemeClr val="tx1">
              <a:lumMod val="75000"/>
              <a:lumOff val="25000"/>
            </a:schemeClr>
          </a:solidFill>
        </p:spPr>
        <p:txBody>
          <a:bodyPr anchor="ctr">
            <a:norm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87313" algn="ctr"/>
            <a:r>
              <a:rPr lang="en-US" sz="4400" b="1" dirty="0">
                <a:solidFill>
                  <a:schemeClr val="bg1"/>
                </a:solidFill>
                <a:latin typeface="Lato"/>
                <a:ea typeface="Lato"/>
                <a:cs typeface="Calibri Light"/>
              </a:rPr>
              <a:t>Event Ideas</a:t>
            </a:r>
          </a:p>
        </p:txBody>
      </p:sp>
      <p:sp>
        <p:nvSpPr>
          <p:cNvPr id="2" name="Content Placeholder 1">
            <a:extLst>
              <a:ext uri="{FF2B5EF4-FFF2-40B4-BE49-F238E27FC236}">
                <a16:creationId xmlns:a16="http://schemas.microsoft.com/office/drawing/2014/main" id="{FD793861-07A7-4F11-2D76-A16497A67FA9}"/>
              </a:ext>
            </a:extLst>
          </p:cNvPr>
          <p:cNvSpPr>
            <a:spLocks noGrp="1"/>
          </p:cNvSpPr>
          <p:nvPr>
            <p:ph idx="1"/>
          </p:nvPr>
        </p:nvSpPr>
        <p:spPr/>
        <p:txBody>
          <a:bodyPr/>
          <a:lstStyle/>
          <a:p>
            <a:r>
              <a:rPr lang="en-US" dirty="0"/>
              <a:t>Examples of successful events</a:t>
            </a:r>
          </a:p>
          <a:p>
            <a:r>
              <a:rPr lang="en-US" dirty="0"/>
              <a:t>Community involvement activities</a:t>
            </a:r>
          </a:p>
        </p:txBody>
      </p:sp>
      <p:pic>
        <p:nvPicPr>
          <p:cNvPr id="8" name="Picture 7" descr="Logo&#10;&#10;Description automatically generated">
            <a:extLst>
              <a:ext uri="{FF2B5EF4-FFF2-40B4-BE49-F238E27FC236}">
                <a16:creationId xmlns:a16="http://schemas.microsoft.com/office/drawing/2014/main" id="{63CF1A20-03EE-72B5-0EB9-83F879CDE47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999515" y="5704785"/>
            <a:ext cx="996561" cy="996561"/>
          </a:xfrm>
          <a:prstGeom prst="rect">
            <a:avLst/>
          </a:prstGeom>
        </p:spPr>
      </p:pic>
    </p:spTree>
    <p:extLst>
      <p:ext uri="{BB962C8B-B14F-4D97-AF65-F5344CB8AC3E}">
        <p14:creationId xmlns:p14="http://schemas.microsoft.com/office/powerpoint/2010/main" val="2301534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341638-4C73-B6D0-4EBE-BDEF256D7F4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EC26D40-1FD2-9BB4-7A9F-C58190C0A980}"/>
              </a:ext>
            </a:extLst>
          </p:cNvPr>
          <p:cNvSpPr>
            <a:spLocks noGrp="1"/>
          </p:cNvSpPr>
          <p:nvPr>
            <p:ph type="title"/>
          </p:nvPr>
        </p:nvSpPr>
        <p:spPr>
          <a:xfrm>
            <a:off x="839789" y="457200"/>
            <a:ext cx="3932237" cy="5588000"/>
          </a:xfrm>
          <a:solidFill>
            <a:schemeClr val="tx1">
              <a:lumMod val="75000"/>
              <a:lumOff val="25000"/>
            </a:schemeClr>
          </a:solidFill>
        </p:spPr>
        <p:txBody>
          <a:bodyPr anchor="ctr">
            <a:norm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87313" algn="ctr"/>
            <a:r>
              <a:rPr lang="en-US" sz="4400" b="1" dirty="0">
                <a:solidFill>
                  <a:schemeClr val="bg1"/>
                </a:solidFill>
                <a:latin typeface="Lato"/>
                <a:ea typeface="Lato"/>
                <a:cs typeface="Calibri Light"/>
              </a:rPr>
              <a:t>Marketing and Promotion</a:t>
            </a:r>
          </a:p>
        </p:txBody>
      </p:sp>
      <p:sp>
        <p:nvSpPr>
          <p:cNvPr id="2" name="Content Placeholder 1">
            <a:extLst>
              <a:ext uri="{FF2B5EF4-FFF2-40B4-BE49-F238E27FC236}">
                <a16:creationId xmlns:a16="http://schemas.microsoft.com/office/drawing/2014/main" id="{FA835CC9-2D33-EE20-8774-8255BD7A48DB}"/>
              </a:ext>
            </a:extLst>
          </p:cNvPr>
          <p:cNvSpPr>
            <a:spLocks noGrp="1"/>
          </p:cNvSpPr>
          <p:nvPr>
            <p:ph idx="1"/>
          </p:nvPr>
        </p:nvSpPr>
        <p:spPr/>
        <p:txBody>
          <a:bodyPr/>
          <a:lstStyle/>
          <a:p>
            <a:r>
              <a:rPr lang="en-US" dirty="0"/>
              <a:t>Strategies for promoting events</a:t>
            </a:r>
          </a:p>
          <a:p>
            <a:r>
              <a:rPr lang="en-US" dirty="0"/>
              <a:t>Utilizing social media and local media</a:t>
            </a:r>
          </a:p>
        </p:txBody>
      </p:sp>
      <p:pic>
        <p:nvPicPr>
          <p:cNvPr id="8" name="Picture 7" descr="Logo&#10;&#10;Description automatically generated">
            <a:extLst>
              <a:ext uri="{FF2B5EF4-FFF2-40B4-BE49-F238E27FC236}">
                <a16:creationId xmlns:a16="http://schemas.microsoft.com/office/drawing/2014/main" id="{4777C954-9260-8CCB-272D-B7178C85474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999515" y="5704785"/>
            <a:ext cx="996561" cy="996561"/>
          </a:xfrm>
          <a:prstGeom prst="rect">
            <a:avLst/>
          </a:prstGeom>
        </p:spPr>
      </p:pic>
    </p:spTree>
    <p:extLst>
      <p:ext uri="{BB962C8B-B14F-4D97-AF65-F5344CB8AC3E}">
        <p14:creationId xmlns:p14="http://schemas.microsoft.com/office/powerpoint/2010/main" val="1294134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DCE1D5-9DE2-F543-2AAB-58CC06A2492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ED566DB-D325-6B21-F007-C20F8633DE61}"/>
              </a:ext>
            </a:extLst>
          </p:cNvPr>
          <p:cNvSpPr>
            <a:spLocks noGrp="1"/>
          </p:cNvSpPr>
          <p:nvPr>
            <p:ph type="title"/>
          </p:nvPr>
        </p:nvSpPr>
        <p:spPr>
          <a:xfrm>
            <a:off x="839789" y="457200"/>
            <a:ext cx="3932237" cy="5588000"/>
          </a:xfrm>
          <a:solidFill>
            <a:schemeClr val="tx1">
              <a:lumMod val="75000"/>
              <a:lumOff val="25000"/>
            </a:schemeClr>
          </a:solidFill>
        </p:spPr>
        <p:txBody>
          <a:bodyPr anchor="ctr">
            <a:norm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87313" algn="ctr"/>
            <a:r>
              <a:rPr lang="en-US" sz="4400" b="1" dirty="0">
                <a:solidFill>
                  <a:schemeClr val="bg1"/>
                </a:solidFill>
                <a:latin typeface="Lato"/>
                <a:ea typeface="Lato"/>
                <a:cs typeface="Calibri Light"/>
              </a:rPr>
              <a:t>Engaging Students and Families</a:t>
            </a:r>
          </a:p>
        </p:txBody>
      </p:sp>
      <p:sp>
        <p:nvSpPr>
          <p:cNvPr id="2" name="Content Placeholder 1">
            <a:extLst>
              <a:ext uri="{FF2B5EF4-FFF2-40B4-BE49-F238E27FC236}">
                <a16:creationId xmlns:a16="http://schemas.microsoft.com/office/drawing/2014/main" id="{DFEE0734-A070-1C94-86CF-04FB07B07081}"/>
              </a:ext>
            </a:extLst>
          </p:cNvPr>
          <p:cNvSpPr>
            <a:spLocks noGrp="1"/>
          </p:cNvSpPr>
          <p:nvPr>
            <p:ph idx="1"/>
          </p:nvPr>
        </p:nvSpPr>
        <p:spPr/>
        <p:txBody>
          <a:bodyPr/>
          <a:lstStyle/>
          <a:p>
            <a:r>
              <a:rPr lang="en-US" dirty="0"/>
              <a:t>Activities to involve students</a:t>
            </a:r>
          </a:p>
          <a:p>
            <a:r>
              <a:rPr lang="en-US" dirty="0"/>
              <a:t>Family participation ideas</a:t>
            </a:r>
          </a:p>
        </p:txBody>
      </p:sp>
      <p:pic>
        <p:nvPicPr>
          <p:cNvPr id="8" name="Picture 7" descr="Logo&#10;&#10;Description automatically generated">
            <a:extLst>
              <a:ext uri="{FF2B5EF4-FFF2-40B4-BE49-F238E27FC236}">
                <a16:creationId xmlns:a16="http://schemas.microsoft.com/office/drawing/2014/main" id="{FA470543-536B-AAFD-4E31-7B549F1DE36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999515" y="5704785"/>
            <a:ext cx="996561" cy="996561"/>
          </a:xfrm>
          <a:prstGeom prst="rect">
            <a:avLst/>
          </a:prstGeom>
        </p:spPr>
      </p:pic>
    </p:spTree>
    <p:extLst>
      <p:ext uri="{BB962C8B-B14F-4D97-AF65-F5344CB8AC3E}">
        <p14:creationId xmlns:p14="http://schemas.microsoft.com/office/powerpoint/2010/main" val="1062947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1012A0-D477-C054-134C-74B89C84D99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03D860F-5F5B-ACB3-0590-4373572355E7}"/>
              </a:ext>
            </a:extLst>
          </p:cNvPr>
          <p:cNvSpPr>
            <a:spLocks noGrp="1"/>
          </p:cNvSpPr>
          <p:nvPr>
            <p:ph type="title"/>
          </p:nvPr>
        </p:nvSpPr>
        <p:spPr>
          <a:xfrm>
            <a:off x="839789" y="457200"/>
            <a:ext cx="3932237" cy="5588000"/>
          </a:xfrm>
          <a:solidFill>
            <a:schemeClr val="tx1">
              <a:lumMod val="75000"/>
              <a:lumOff val="25000"/>
            </a:schemeClr>
          </a:solidFill>
        </p:spPr>
        <p:txBody>
          <a:bodyPr anchor="ctr">
            <a:norm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87313" algn="ctr"/>
            <a:r>
              <a:rPr lang="en-US" sz="4400" b="1" dirty="0">
                <a:solidFill>
                  <a:schemeClr val="bg1"/>
                </a:solidFill>
                <a:latin typeface="Lato"/>
                <a:ea typeface="Lato"/>
                <a:cs typeface="Calibri Light"/>
              </a:rPr>
              <a:t>Collaborating with Parish and Community</a:t>
            </a:r>
          </a:p>
        </p:txBody>
      </p:sp>
      <p:sp>
        <p:nvSpPr>
          <p:cNvPr id="2" name="Content Placeholder 1">
            <a:extLst>
              <a:ext uri="{FF2B5EF4-FFF2-40B4-BE49-F238E27FC236}">
                <a16:creationId xmlns:a16="http://schemas.microsoft.com/office/drawing/2014/main" id="{9E03E6C7-0C18-F0B2-072D-7AA3E01A0C62}"/>
              </a:ext>
            </a:extLst>
          </p:cNvPr>
          <p:cNvSpPr>
            <a:spLocks noGrp="1"/>
          </p:cNvSpPr>
          <p:nvPr>
            <p:ph idx="1"/>
          </p:nvPr>
        </p:nvSpPr>
        <p:spPr/>
        <p:txBody>
          <a:bodyPr/>
          <a:lstStyle/>
          <a:p>
            <a:r>
              <a:rPr lang="en-US" dirty="0"/>
              <a:t>Building partnerships</a:t>
            </a:r>
          </a:p>
          <a:p>
            <a:r>
              <a:rPr lang="en-US" dirty="0"/>
              <a:t>Involving parish leaders</a:t>
            </a:r>
          </a:p>
        </p:txBody>
      </p:sp>
      <p:pic>
        <p:nvPicPr>
          <p:cNvPr id="8" name="Picture 7" descr="Logo&#10;&#10;Description automatically generated">
            <a:extLst>
              <a:ext uri="{FF2B5EF4-FFF2-40B4-BE49-F238E27FC236}">
                <a16:creationId xmlns:a16="http://schemas.microsoft.com/office/drawing/2014/main" id="{966F22AD-D6EC-863D-A83E-E08D06F8E10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999515" y="5704785"/>
            <a:ext cx="996561" cy="996561"/>
          </a:xfrm>
          <a:prstGeom prst="rect">
            <a:avLst/>
          </a:prstGeom>
        </p:spPr>
      </p:pic>
    </p:spTree>
    <p:extLst>
      <p:ext uri="{BB962C8B-B14F-4D97-AF65-F5344CB8AC3E}">
        <p14:creationId xmlns:p14="http://schemas.microsoft.com/office/powerpoint/2010/main" val="921148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336159-4E6D-F197-9E7C-32469FFF512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B3056C1-F97D-4F0F-6BD6-D0ED82FAF4F8}"/>
              </a:ext>
            </a:extLst>
          </p:cNvPr>
          <p:cNvSpPr>
            <a:spLocks noGrp="1"/>
          </p:cNvSpPr>
          <p:nvPr>
            <p:ph type="title"/>
          </p:nvPr>
        </p:nvSpPr>
        <p:spPr>
          <a:xfrm>
            <a:off x="839789" y="457200"/>
            <a:ext cx="3932237" cy="5588000"/>
          </a:xfrm>
          <a:solidFill>
            <a:schemeClr val="tx1">
              <a:lumMod val="75000"/>
              <a:lumOff val="25000"/>
            </a:schemeClr>
          </a:solidFill>
        </p:spPr>
        <p:txBody>
          <a:bodyPr anchor="ctr">
            <a:norm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87313" algn="ctr"/>
            <a:r>
              <a:rPr lang="en-US" sz="4400" b="1" dirty="0">
                <a:solidFill>
                  <a:schemeClr val="bg1"/>
                </a:solidFill>
                <a:latin typeface="Lato"/>
                <a:ea typeface="Lato"/>
                <a:cs typeface="Calibri Light"/>
              </a:rPr>
              <a:t>Showcasing School Achievements</a:t>
            </a:r>
          </a:p>
        </p:txBody>
      </p:sp>
      <p:sp>
        <p:nvSpPr>
          <p:cNvPr id="2" name="Content Placeholder 1">
            <a:extLst>
              <a:ext uri="{FF2B5EF4-FFF2-40B4-BE49-F238E27FC236}">
                <a16:creationId xmlns:a16="http://schemas.microsoft.com/office/drawing/2014/main" id="{78BB4BEC-D3D1-A2E1-B770-92BFA3684CE2}"/>
              </a:ext>
            </a:extLst>
          </p:cNvPr>
          <p:cNvSpPr>
            <a:spLocks noGrp="1"/>
          </p:cNvSpPr>
          <p:nvPr>
            <p:ph idx="1"/>
          </p:nvPr>
        </p:nvSpPr>
        <p:spPr/>
        <p:txBody>
          <a:bodyPr/>
          <a:lstStyle/>
          <a:p>
            <a:r>
              <a:rPr lang="en-US" dirty="0"/>
              <a:t>Highlighting academic and extracurricular successes</a:t>
            </a:r>
          </a:p>
          <a:p>
            <a:r>
              <a:rPr lang="en-US" dirty="0"/>
              <a:t>Testimonials from students and parents</a:t>
            </a:r>
          </a:p>
        </p:txBody>
      </p:sp>
      <p:pic>
        <p:nvPicPr>
          <p:cNvPr id="8" name="Picture 7" descr="Logo&#10;&#10;Description automatically generated">
            <a:extLst>
              <a:ext uri="{FF2B5EF4-FFF2-40B4-BE49-F238E27FC236}">
                <a16:creationId xmlns:a16="http://schemas.microsoft.com/office/drawing/2014/main" id="{A36A0767-38F3-7CA8-B505-6C84AB9ED2A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999515" y="5704785"/>
            <a:ext cx="996561" cy="996561"/>
          </a:xfrm>
          <a:prstGeom prst="rect">
            <a:avLst/>
          </a:prstGeom>
        </p:spPr>
      </p:pic>
    </p:spTree>
    <p:extLst>
      <p:ext uri="{BB962C8B-B14F-4D97-AF65-F5344CB8AC3E}">
        <p14:creationId xmlns:p14="http://schemas.microsoft.com/office/powerpoint/2010/main" val="2561931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F039FD-247D-9287-0CBF-1B6CBF31028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626DE25-F817-A390-BA78-2977D11638F1}"/>
              </a:ext>
            </a:extLst>
          </p:cNvPr>
          <p:cNvSpPr>
            <a:spLocks noGrp="1"/>
          </p:cNvSpPr>
          <p:nvPr>
            <p:ph type="title"/>
          </p:nvPr>
        </p:nvSpPr>
        <p:spPr>
          <a:xfrm>
            <a:off x="839789" y="457200"/>
            <a:ext cx="3932237" cy="5588000"/>
          </a:xfrm>
          <a:solidFill>
            <a:schemeClr val="tx1">
              <a:lumMod val="75000"/>
              <a:lumOff val="25000"/>
            </a:schemeClr>
          </a:solidFill>
        </p:spPr>
        <p:txBody>
          <a:bodyPr anchor="ctr">
            <a:norm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87313" algn="ctr"/>
            <a:r>
              <a:rPr lang="en-US" sz="4400" b="1" dirty="0">
                <a:solidFill>
                  <a:schemeClr val="bg1"/>
                </a:solidFill>
                <a:latin typeface="Lato"/>
                <a:ea typeface="Lato"/>
                <a:cs typeface="Calibri Light"/>
              </a:rPr>
              <a:t>Open House Events</a:t>
            </a:r>
          </a:p>
        </p:txBody>
      </p:sp>
      <p:sp>
        <p:nvSpPr>
          <p:cNvPr id="2" name="Content Placeholder 1">
            <a:extLst>
              <a:ext uri="{FF2B5EF4-FFF2-40B4-BE49-F238E27FC236}">
                <a16:creationId xmlns:a16="http://schemas.microsoft.com/office/drawing/2014/main" id="{4DC19377-7DA0-5770-EFE5-2BB260A5093D}"/>
              </a:ext>
            </a:extLst>
          </p:cNvPr>
          <p:cNvSpPr>
            <a:spLocks noGrp="1"/>
          </p:cNvSpPr>
          <p:nvPr>
            <p:ph idx="1"/>
          </p:nvPr>
        </p:nvSpPr>
        <p:spPr/>
        <p:txBody>
          <a:bodyPr/>
          <a:lstStyle/>
          <a:p>
            <a:r>
              <a:rPr lang="en-US" dirty="0"/>
              <a:t>Planning and executing open houses</a:t>
            </a:r>
          </a:p>
          <a:p>
            <a:r>
              <a:rPr lang="en-US" dirty="0"/>
              <a:t>Tips for making a great impression</a:t>
            </a:r>
          </a:p>
        </p:txBody>
      </p:sp>
      <p:pic>
        <p:nvPicPr>
          <p:cNvPr id="8" name="Picture 7" descr="Logo&#10;&#10;Description automatically generated">
            <a:extLst>
              <a:ext uri="{FF2B5EF4-FFF2-40B4-BE49-F238E27FC236}">
                <a16:creationId xmlns:a16="http://schemas.microsoft.com/office/drawing/2014/main" id="{23A382BB-EB6E-6529-7F51-9D9890328D4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999515" y="5704785"/>
            <a:ext cx="996561" cy="996561"/>
          </a:xfrm>
          <a:prstGeom prst="rect">
            <a:avLst/>
          </a:prstGeom>
        </p:spPr>
      </p:pic>
    </p:spTree>
    <p:extLst>
      <p:ext uri="{BB962C8B-B14F-4D97-AF65-F5344CB8AC3E}">
        <p14:creationId xmlns:p14="http://schemas.microsoft.com/office/powerpoint/2010/main" val="414513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FD16D6-AAF1-44A1-95D3-118E5E5B827A}"/>
              </a:ext>
            </a:extLst>
          </p:cNvPr>
          <p:cNvSpPr>
            <a:spLocks noGrp="1"/>
          </p:cNvSpPr>
          <p:nvPr>
            <p:ph type="ctrTitle"/>
          </p:nvPr>
        </p:nvSpPr>
        <p:spPr>
          <a:xfrm>
            <a:off x="7818120" y="1058092"/>
            <a:ext cx="3616232" cy="4008463"/>
          </a:xfrm>
        </p:spPr>
        <p:txBody>
          <a:bodyPr anchor="b">
            <a:normAutofit fontScale="90000"/>
          </a:bodyPr>
          <a:lstStyle/>
          <a:p>
            <a:r>
              <a:rPr lang="en-US" sz="4400" dirty="0">
                <a:latin typeface="Lato" panose="020F0502020204030203" pitchFamily="34" charset="0"/>
              </a:rPr>
              <a:t>Sustaining Success: Strategies for Retaining Families in Catholic Schools</a:t>
            </a: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close up of a sign&#10;&#10;Description automatically generated">
            <a:extLst>
              <a:ext uri="{FF2B5EF4-FFF2-40B4-BE49-F238E27FC236}">
                <a16:creationId xmlns:a16="http://schemas.microsoft.com/office/drawing/2014/main" id="{A9CB2A4C-6F7B-4C9F-8222-4A9DBB7456BD}"/>
              </a:ext>
            </a:extLst>
          </p:cNvPr>
          <p:cNvPicPr>
            <a:picLocks noChangeAspect="1"/>
          </p:cNvPicPr>
          <p:nvPr/>
        </p:nvPicPr>
        <p:blipFill rotWithShape="1">
          <a:blip r:embed="rId3">
            <a:extLst>
              <a:ext uri="{28A0092B-C50C-407E-A947-70E740481C1C}">
                <a14:useLocalDpi xmlns:a14="http://schemas.microsoft.com/office/drawing/2010/main" val="0"/>
              </a:ext>
            </a:extLst>
          </a:blip>
          <a:srcRect t="12435" r="-1" b="18286"/>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9665851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893"/>
            <a:ext cx="12188825" cy="6856214"/>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4570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084" y="348274"/>
            <a:ext cx="11097925" cy="18008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4570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9570" y="585957"/>
            <a:ext cx="10512862" cy="1325218"/>
          </a:xfrm>
        </p:spPr>
        <p:txBody>
          <a:bodyPr>
            <a:normAutofit fontScale="90000"/>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4800" b="1" dirty="0">
                <a:solidFill>
                  <a:schemeClr val="bg1"/>
                </a:solidFill>
              </a:rPr>
              <a:t>Poll: When does your application period open?</a:t>
            </a:r>
            <a:endParaRPr lang="en-US" sz="4800" b="1" dirty="0">
              <a:solidFill>
                <a:schemeClr val="bg1"/>
              </a:solidFill>
              <a:cs typeface="Calibri Light"/>
            </a:endParaRP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549752" y="2204276"/>
            <a:ext cx="10384556" cy="4445089"/>
          </a:xfrm>
        </p:spPr>
        <p:txBody>
          <a:bodyPr anchor="ctr">
            <a:norm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a:lnSpc>
                <a:spcPct val="107000"/>
              </a:lnSpc>
              <a:spcBef>
                <a:spcPts val="0"/>
              </a:spcBef>
              <a:spcAft>
                <a:spcPts val="400"/>
              </a:spcAft>
            </a:pPr>
            <a:endParaRPr lang="en-US" sz="2700" b="1" dirty="0">
              <a:latin typeface="Lato" panose="020F0502020204030203" pitchFamily="34" charset="0"/>
              <a:ea typeface="Calibri" panose="020F0502020204030204" pitchFamily="34" charset="0"/>
              <a:cs typeface="Times New Roman" panose="02020603050405020304" pitchFamily="18" charset="0"/>
            </a:endParaRP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999515" y="5704785"/>
            <a:ext cx="996561" cy="996561"/>
          </a:xfrm>
          <a:prstGeom prst="rect">
            <a:avLst/>
          </a:prstGeom>
        </p:spPr>
      </p:pic>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Add-in 3">
                <a:extLst>
                  <a:ext uri="{FF2B5EF4-FFF2-40B4-BE49-F238E27FC236}">
                    <a16:creationId xmlns:a16="http://schemas.microsoft.com/office/drawing/2014/main" id="{4E4A1E78-B7EF-E5A0-1BC3-F41120336F32}"/>
                  </a:ext>
                </a:extLst>
              </p:cNvPr>
              <p:cNvGraphicFramePr>
                <a:graphicFrameLocks noGrp="1"/>
              </p:cNvGraphicFramePr>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4" name="Add-in 3">
                <a:extLst>
                  <a:ext uri="{FF2B5EF4-FFF2-40B4-BE49-F238E27FC236}">
                    <a16:creationId xmlns:a16="http://schemas.microsoft.com/office/drawing/2014/main" id="{4E4A1E78-B7EF-E5A0-1BC3-F41120336F32}"/>
                  </a:ext>
                </a:extLst>
              </p:cNvPr>
              <p:cNvPicPr>
                <a:picLocks noGrp="1" noRot="1" noChangeAspect="1" noMove="1" noResize="1" noEditPoints="1" noAdjustHandles="1" noChangeArrowheads="1" noChangeShapeType="1"/>
              </p:cNvPicPr>
              <p:nvPr/>
            </p:nvPicPr>
            <p:blipFill>
              <a:blip r:embed="rId4"/>
              <a:stretch>
                <a:fillRect/>
              </a:stretch>
            </p:blipFill>
            <p:spPr>
              <a:xfrm>
                <a:off x="0" y="0"/>
                <a:ext cx="12192000" cy="6858000"/>
              </a:xfrm>
              <a:prstGeom prst="rect">
                <a:avLst/>
              </a:prstGeom>
            </p:spPr>
          </p:pic>
        </mc:Fallback>
      </mc:AlternateContent>
      <mc:AlternateContent xmlns:mc="http://schemas.openxmlformats.org/markup-compatibility/2006">
        <mc:Choice xmlns:we="http://schemas.microsoft.com/office/webextensions/webextension/2010/11" xmlns:pca="http://schemas.microsoft.com/office/powerpoint/2013/contentapp" Requires="we pca">
          <p:graphicFrame>
            <p:nvGraphicFramePr>
              <p:cNvPr id="5" name="Add-in 4">
                <a:extLst>
                  <a:ext uri="{FF2B5EF4-FFF2-40B4-BE49-F238E27FC236}">
                    <a16:creationId xmlns:a16="http://schemas.microsoft.com/office/drawing/2014/main" id="{393FF842-F522-6420-0891-D90C38445E76}"/>
                  </a:ext>
                </a:extLst>
              </p:cNvPr>
              <p:cNvGraphicFramePr>
                <a:graphicFrameLocks noGrp="1"/>
              </p:cNvGraphicFramePr>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5"/>
              </a:graphicData>
            </a:graphic>
          </p:graphicFrame>
        </mc:Choice>
        <mc:Fallback>
          <p:pic>
            <p:nvPicPr>
              <p:cNvPr id="5" name="Add-in 4">
                <a:extLst>
                  <a:ext uri="{FF2B5EF4-FFF2-40B4-BE49-F238E27FC236}">
                    <a16:creationId xmlns:a16="http://schemas.microsoft.com/office/drawing/2014/main" id="{393FF842-F522-6420-0891-D90C38445E76}"/>
                  </a:ext>
                </a:extLst>
              </p:cNvPr>
              <p:cNvPicPr>
                <a:picLocks noGrp="1" noRot="1" noChangeAspect="1" noMove="1" noResize="1" noEditPoints="1" noAdjustHandles="1" noChangeArrowheads="1" noChangeShapeType="1"/>
              </p:cNvPicPr>
              <p:nvPr/>
            </p:nvPicPr>
            <p:blipFill>
              <a:blip r:embed="rId4"/>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2819991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9789" y="457199"/>
            <a:ext cx="3932237" cy="5403851"/>
          </a:xfrm>
          <a:solidFill>
            <a:schemeClr val="tx1">
              <a:lumMod val="75000"/>
              <a:lumOff val="25000"/>
            </a:schemeClr>
          </a:solidFill>
        </p:spPr>
        <p:txBody>
          <a:bodyPr anchor="ctr">
            <a:norm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87313" algn="ctr"/>
            <a:r>
              <a:rPr lang="en-US" sz="4400" b="1" dirty="0">
                <a:solidFill>
                  <a:schemeClr val="bg1"/>
                </a:solidFill>
                <a:latin typeface="Lato"/>
                <a:ea typeface="Lato"/>
                <a:cs typeface="Calibri Light"/>
              </a:rPr>
              <a:t>Retention Strategies</a:t>
            </a:r>
          </a:p>
        </p:txBody>
      </p:sp>
      <p:sp>
        <p:nvSpPr>
          <p:cNvPr id="2" name="Content Placeholder 1">
            <a:extLst>
              <a:ext uri="{FF2B5EF4-FFF2-40B4-BE49-F238E27FC236}">
                <a16:creationId xmlns:a16="http://schemas.microsoft.com/office/drawing/2014/main" id="{E65FB080-A19C-13E4-240D-01877B901629}"/>
              </a:ext>
            </a:extLst>
          </p:cNvPr>
          <p:cNvSpPr>
            <a:spLocks noGrp="1"/>
          </p:cNvSpPr>
          <p:nvPr>
            <p:ph idx="1"/>
          </p:nvPr>
        </p:nvSpPr>
        <p:spPr/>
        <p:txBody>
          <a:bodyPr>
            <a:normAutofit/>
          </a:bodyPr>
          <a:lstStyle/>
          <a:p>
            <a:r>
              <a:rPr lang="en-US" dirty="0"/>
              <a:t>Importance of retaining current families</a:t>
            </a:r>
          </a:p>
          <a:p>
            <a:r>
              <a:rPr lang="en-US" dirty="0"/>
              <a:t>Key retention strategies</a:t>
            </a: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999515" y="5704785"/>
            <a:ext cx="996561" cy="996561"/>
          </a:xfrm>
          <a:prstGeom prst="rect">
            <a:avLst/>
          </a:prstGeom>
        </p:spPr>
      </p:pic>
    </p:spTree>
    <p:extLst>
      <p:ext uri="{BB962C8B-B14F-4D97-AF65-F5344CB8AC3E}">
        <p14:creationId xmlns:p14="http://schemas.microsoft.com/office/powerpoint/2010/main" val="1604760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62D61-237C-4B7A-8196-3463C47AD29B}"/>
              </a:ext>
            </a:extLst>
          </p:cNvPr>
          <p:cNvSpPr>
            <a:spLocks noGrp="1"/>
          </p:cNvSpPr>
          <p:nvPr>
            <p:ph type="title"/>
          </p:nvPr>
        </p:nvSpPr>
        <p:spPr>
          <a:xfrm>
            <a:off x="640080" y="325370"/>
            <a:ext cx="4368602" cy="943594"/>
          </a:xfrm>
        </p:spPr>
        <p:txBody>
          <a:bodyPr anchor="b">
            <a:normAutofit/>
          </a:bodyPr>
          <a:lstStyle/>
          <a:p>
            <a:r>
              <a:rPr lang="en-US" sz="5400" dirty="0">
                <a:latin typeface="Garamond"/>
              </a:rPr>
              <a:t>Prayer </a:t>
            </a:r>
          </a:p>
        </p:txBody>
      </p:sp>
      <p:sp>
        <p:nvSpPr>
          <p:cNvPr id="5" name="Content Placeholder 4">
            <a:extLst>
              <a:ext uri="{FF2B5EF4-FFF2-40B4-BE49-F238E27FC236}">
                <a16:creationId xmlns:a16="http://schemas.microsoft.com/office/drawing/2014/main" id="{E96167D3-01CC-4E7F-1F6E-CD182C0959E2}"/>
              </a:ext>
            </a:extLst>
          </p:cNvPr>
          <p:cNvSpPr>
            <a:spLocks noGrp="1"/>
          </p:cNvSpPr>
          <p:nvPr>
            <p:ph idx="1"/>
          </p:nvPr>
        </p:nvSpPr>
        <p:spPr>
          <a:xfrm>
            <a:off x="640080" y="1446245"/>
            <a:ext cx="4243589" cy="5187820"/>
          </a:xfrm>
        </p:spPr>
        <p:txBody>
          <a:bodyPr>
            <a:normAutofit/>
          </a:bodyPr>
          <a:lstStyle/>
          <a:p>
            <a:pPr marL="0" indent="0">
              <a:buNone/>
            </a:pPr>
            <a:r>
              <a:rPr lang="en-US" sz="1400" b="0" i="0" dirty="0">
                <a:effectLst/>
                <a:latin typeface="Lato" panose="020F0502020204030203" pitchFamily="34" charset="0"/>
                <a:ea typeface="Lato" panose="020F0502020204030203" pitchFamily="34" charset="0"/>
                <a:cs typeface="Lato" panose="020F0502020204030203" pitchFamily="34" charset="0"/>
              </a:rPr>
              <a:t>Almighty God,</a:t>
            </a:r>
          </a:p>
          <a:p>
            <a:pPr marL="0" indent="0">
              <a:buNone/>
            </a:pPr>
            <a:r>
              <a:rPr lang="en-US" sz="1400" b="0" i="0" dirty="0">
                <a:effectLst/>
                <a:latin typeface="Lato" panose="020F0502020204030203" pitchFamily="34" charset="0"/>
                <a:ea typeface="Lato" panose="020F0502020204030203" pitchFamily="34" charset="0"/>
                <a:cs typeface="Lato" panose="020F0502020204030203" pitchFamily="34" charset="0"/>
              </a:rPr>
              <a:t>You sent forth your Son as a beacon of hope for all people.</a:t>
            </a:r>
          </a:p>
          <a:p>
            <a:pPr marL="0" indent="0">
              <a:buNone/>
            </a:pPr>
            <a:r>
              <a:rPr lang="en-US" sz="1400" b="0" i="0" dirty="0">
                <a:effectLst/>
                <a:latin typeface="Lato" panose="020F0502020204030203" pitchFamily="34" charset="0"/>
                <a:ea typeface="Lato" panose="020F0502020204030203" pitchFamily="34" charset="0"/>
                <a:cs typeface="Lato" panose="020F0502020204030203" pitchFamily="34" charset="0"/>
              </a:rPr>
              <a:t>As a Teacher, He has given us the prime example of the importance of education. As disciples, we look to him for inspiration and strength.</a:t>
            </a:r>
          </a:p>
          <a:p>
            <a:pPr marL="0" indent="0">
              <a:buNone/>
            </a:pPr>
            <a:r>
              <a:rPr lang="en-US" sz="1400" b="0" i="0" dirty="0">
                <a:effectLst/>
                <a:latin typeface="Lato" panose="020F0502020204030203" pitchFamily="34" charset="0"/>
                <a:ea typeface="Lato" panose="020F0502020204030203" pitchFamily="34" charset="0"/>
                <a:cs typeface="Lato" panose="020F0502020204030203" pitchFamily="34" charset="0"/>
              </a:rPr>
              <a:t>Thank you for the many people who have dedicated their lives in service to our Catholic Schools.</a:t>
            </a:r>
          </a:p>
          <a:p>
            <a:pPr marL="0" indent="0">
              <a:buNone/>
            </a:pPr>
            <a:r>
              <a:rPr lang="en-US" sz="1400" b="0" i="0" dirty="0">
                <a:effectLst/>
                <a:latin typeface="Lato" panose="020F0502020204030203" pitchFamily="34" charset="0"/>
                <a:ea typeface="Lato" panose="020F0502020204030203" pitchFamily="34" charset="0"/>
                <a:cs typeface="Lato" panose="020F0502020204030203" pitchFamily="34" charset="0"/>
              </a:rPr>
              <a:t>Thank you for the teachers and administrators who sustain our schools.</a:t>
            </a:r>
          </a:p>
          <a:p>
            <a:pPr marL="0" indent="0">
              <a:buNone/>
            </a:pPr>
            <a:r>
              <a:rPr lang="en-US" sz="1400" b="0" i="0" dirty="0">
                <a:effectLst/>
                <a:latin typeface="Lato" panose="020F0502020204030203" pitchFamily="34" charset="0"/>
                <a:ea typeface="Lato" panose="020F0502020204030203" pitchFamily="34" charset="0"/>
                <a:cs typeface="Lato" panose="020F0502020204030203" pitchFamily="34" charset="0"/>
              </a:rPr>
              <a:t>Thank you for the parents who have given support and witness to the importance of Catholic education.</a:t>
            </a:r>
          </a:p>
          <a:p>
            <a:pPr marL="0" indent="0">
              <a:buNone/>
            </a:pPr>
            <a:r>
              <a:rPr lang="en-US" sz="1400" b="0" i="0" dirty="0">
                <a:effectLst/>
                <a:latin typeface="Lato" panose="020F0502020204030203" pitchFamily="34" charset="0"/>
                <a:ea typeface="Lato" panose="020F0502020204030203" pitchFamily="34" charset="0"/>
                <a:cs typeface="Lato" panose="020F0502020204030203" pitchFamily="34" charset="0"/>
              </a:rPr>
              <a:t>Bless all our Catholic Schools and the many people who advance our mission.</a:t>
            </a:r>
          </a:p>
          <a:p>
            <a:pPr marL="0" indent="0">
              <a:buNone/>
            </a:pPr>
            <a:r>
              <a:rPr lang="en-US" sz="1400" b="0" i="0" dirty="0">
                <a:effectLst/>
                <a:latin typeface="Lato" panose="020F0502020204030203" pitchFamily="34" charset="0"/>
                <a:ea typeface="Lato" panose="020F0502020204030203" pitchFamily="34" charset="0"/>
                <a:cs typeface="Lato" panose="020F0502020204030203" pitchFamily="34" charset="0"/>
              </a:rPr>
              <a:t>May our schools be a home for those who seek to grow in openness, faith, love, intellect and commitment to justice.</a:t>
            </a:r>
          </a:p>
          <a:p>
            <a:pPr marL="0" indent="0">
              <a:buNone/>
            </a:pPr>
            <a:r>
              <a:rPr lang="en-US" sz="1400" b="0" i="0" dirty="0">
                <a:effectLst/>
                <a:latin typeface="Lato" panose="020F0502020204030203" pitchFamily="34" charset="0"/>
                <a:ea typeface="Lato" panose="020F0502020204030203" pitchFamily="34" charset="0"/>
                <a:cs typeface="Lato" panose="020F0502020204030203" pitchFamily="34" charset="0"/>
              </a:rPr>
              <a:t>In the name </a:t>
            </a:r>
            <a:r>
              <a:rPr lang="en-US" sz="1400" dirty="0">
                <a:latin typeface="Lato" panose="020F0502020204030203" pitchFamily="34" charset="0"/>
                <a:ea typeface="Lato" panose="020F0502020204030203" pitchFamily="34" charset="0"/>
                <a:cs typeface="Lato" panose="020F0502020204030203" pitchFamily="34" charset="0"/>
              </a:rPr>
              <a:t>of the Father, and of the Son, and of the Holy Spirit, </a:t>
            </a:r>
            <a:r>
              <a:rPr lang="en-US" sz="1400" b="0" i="0" dirty="0">
                <a:effectLst/>
                <a:latin typeface="Lato" panose="020F0502020204030203" pitchFamily="34" charset="0"/>
                <a:ea typeface="Lato" panose="020F0502020204030203" pitchFamily="34" charset="0"/>
                <a:cs typeface="Lato" panose="020F0502020204030203" pitchFamily="34" charset="0"/>
              </a:rPr>
              <a:t>Amen.</a:t>
            </a:r>
          </a:p>
        </p:txBody>
      </p:sp>
      <p:pic>
        <p:nvPicPr>
          <p:cNvPr id="7" name="Picture 6" descr="A painting of a person surrounded by people&#10;&#10;Description automatically generated">
            <a:extLst>
              <a:ext uri="{FF2B5EF4-FFF2-40B4-BE49-F238E27FC236}">
                <a16:creationId xmlns:a16="http://schemas.microsoft.com/office/drawing/2014/main" id="{F0B7A9CB-6B20-880C-C2E2-592A18C1D32F}"/>
              </a:ext>
            </a:extLst>
          </p:cNvPr>
          <p:cNvPicPr>
            <a:picLocks noChangeAspect="1"/>
          </p:cNvPicPr>
          <p:nvPr/>
        </p:nvPicPr>
        <p:blipFill rotWithShape="1">
          <a:blip r:embed="rId3">
            <a:extLst>
              <a:ext uri="{28A0092B-C50C-407E-A947-70E740481C1C}">
                <a14:useLocalDpi xmlns:a14="http://schemas.microsoft.com/office/drawing/2010/main" val="0"/>
              </a:ext>
            </a:extLst>
          </a:blip>
          <a:srcRect t="6069" r="1" b="2364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73999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893"/>
            <a:ext cx="12188825" cy="6856214"/>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4570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084" y="348274"/>
            <a:ext cx="11097925" cy="18008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4570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9570" y="585957"/>
            <a:ext cx="10512862" cy="1325218"/>
          </a:xfrm>
        </p:spPr>
        <p:txBody>
          <a:bodyPr>
            <a:norm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4800" b="1" dirty="0">
                <a:solidFill>
                  <a:schemeClr val="bg1"/>
                </a:solidFill>
              </a:rPr>
              <a:t>Communication with Families</a:t>
            </a:r>
            <a:endParaRPr lang="en-US" sz="4800" b="1" dirty="0">
              <a:solidFill>
                <a:schemeClr val="bg1"/>
              </a:solidFill>
              <a:cs typeface="Calibri Light"/>
            </a:endParaRP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549752" y="2204276"/>
            <a:ext cx="6323321" cy="4445089"/>
          </a:xfrm>
        </p:spPr>
        <p:txBody>
          <a:bodyPr anchor="ctr">
            <a:norm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4400" dirty="0"/>
              <a:t>Effective communication methods</a:t>
            </a:r>
          </a:p>
          <a:p>
            <a:r>
              <a:rPr lang="en-US" sz="4400" dirty="0"/>
              <a:t>Regular updates and newsletters</a:t>
            </a: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999515" y="5704785"/>
            <a:ext cx="996561" cy="996561"/>
          </a:xfrm>
          <a:prstGeom prst="rect">
            <a:avLst/>
          </a:prstGeom>
        </p:spPr>
      </p:pic>
      <p:pic>
        <p:nvPicPr>
          <p:cNvPr id="3" name="Picture 2" descr="Top view of a calendar with a red pen on top">
            <a:extLst>
              <a:ext uri="{FF2B5EF4-FFF2-40B4-BE49-F238E27FC236}">
                <a16:creationId xmlns:a16="http://schemas.microsoft.com/office/drawing/2014/main" id="{2B1F841C-ADC6-9440-6CC6-4B502308D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237" y="2722217"/>
            <a:ext cx="4268195" cy="2808514"/>
          </a:xfrm>
          <a:prstGeom prst="rect">
            <a:avLst/>
          </a:prstGeom>
        </p:spPr>
      </p:pic>
    </p:spTree>
    <p:extLst>
      <p:ext uri="{BB962C8B-B14F-4D97-AF65-F5344CB8AC3E}">
        <p14:creationId xmlns:p14="http://schemas.microsoft.com/office/powerpoint/2010/main" val="2229710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893"/>
            <a:ext cx="12188825" cy="6856214"/>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4570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084" y="348274"/>
            <a:ext cx="11097925" cy="18008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4570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9570" y="585957"/>
            <a:ext cx="10512862" cy="1325218"/>
          </a:xfrm>
        </p:spPr>
        <p:txBody>
          <a:bodyPr>
            <a:norm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4800" b="1" dirty="0">
                <a:solidFill>
                  <a:schemeClr val="bg1"/>
                </a:solidFill>
              </a:rPr>
              <a:t>Feedback and Surveys</a:t>
            </a:r>
            <a:endParaRPr lang="en-US" sz="4800" b="1" dirty="0">
              <a:solidFill>
                <a:schemeClr val="bg1"/>
              </a:solidFill>
              <a:cs typeface="Calibri Light"/>
            </a:endParaRP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549752" y="2204276"/>
            <a:ext cx="7298011" cy="4445089"/>
          </a:xfrm>
        </p:spPr>
        <p:txBody>
          <a:bodyPr anchor="ctr">
            <a:norm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4400" dirty="0"/>
              <a:t>Gathering feedback from families</a:t>
            </a:r>
          </a:p>
          <a:p>
            <a:r>
              <a:rPr lang="en-US" sz="4400" dirty="0"/>
              <a:t>Using surveys to improve</a:t>
            </a: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999515" y="5704785"/>
            <a:ext cx="996561" cy="996561"/>
          </a:xfrm>
          <a:prstGeom prst="rect">
            <a:avLst/>
          </a:prstGeom>
        </p:spPr>
      </p:pic>
      <p:pic>
        <p:nvPicPr>
          <p:cNvPr id="4098" name="Picture 2" descr="Making Catholic School Affordable {Yes, It's Possible} - Kathryn Whitaker">
            <a:extLst>
              <a:ext uri="{FF2B5EF4-FFF2-40B4-BE49-F238E27FC236}">
                <a16:creationId xmlns:a16="http://schemas.microsoft.com/office/drawing/2014/main" id="{9771B723-B947-EBF6-9CE8-A094E121516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60879" y="2496554"/>
            <a:ext cx="3581369" cy="371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87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893"/>
            <a:ext cx="12188825" cy="6856214"/>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4570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084" y="348274"/>
            <a:ext cx="11097925" cy="18008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4570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9570" y="585957"/>
            <a:ext cx="10512862" cy="1325218"/>
          </a:xfrm>
        </p:spPr>
        <p:txBody>
          <a:bodyPr>
            <a:norm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4800" b="1" dirty="0">
                <a:solidFill>
                  <a:schemeClr val="bg1"/>
                </a:solidFill>
              </a:rPr>
              <a:t>Support Services</a:t>
            </a:r>
            <a:endParaRPr lang="en-US" sz="4800" b="1" dirty="0">
              <a:solidFill>
                <a:schemeClr val="bg1"/>
              </a:solidFill>
              <a:cs typeface="Calibri Light"/>
            </a:endParaRP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549752" y="2204276"/>
            <a:ext cx="6634819" cy="4445089"/>
          </a:xfrm>
        </p:spPr>
        <p:txBody>
          <a:bodyPr anchor="ctr">
            <a:norm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4400" dirty="0"/>
              <a:t>Providing support for families</a:t>
            </a:r>
          </a:p>
          <a:p>
            <a:r>
              <a:rPr lang="en-US" sz="4400" dirty="0"/>
              <a:t>Resources available</a:t>
            </a: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999515" y="5704785"/>
            <a:ext cx="996561" cy="996561"/>
          </a:xfrm>
          <a:prstGeom prst="rect">
            <a:avLst/>
          </a:prstGeom>
        </p:spPr>
      </p:pic>
      <p:pic>
        <p:nvPicPr>
          <p:cNvPr id="9" name="Picture 8" descr="A group of kids lying on the floor&#10;&#10;Description automatically generated">
            <a:extLst>
              <a:ext uri="{FF2B5EF4-FFF2-40B4-BE49-F238E27FC236}">
                <a16:creationId xmlns:a16="http://schemas.microsoft.com/office/drawing/2014/main" id="{B0732D3C-3F12-0D84-53A6-414A2C7CC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1013" y="2625132"/>
            <a:ext cx="3244165" cy="3244165"/>
          </a:xfrm>
          <a:prstGeom prst="rect">
            <a:avLst/>
          </a:prstGeom>
        </p:spPr>
      </p:pic>
    </p:spTree>
    <p:extLst>
      <p:ext uri="{BB962C8B-B14F-4D97-AF65-F5344CB8AC3E}">
        <p14:creationId xmlns:p14="http://schemas.microsoft.com/office/powerpoint/2010/main" val="249095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893"/>
            <a:ext cx="12188825" cy="6856214"/>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4570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084" y="348274"/>
            <a:ext cx="11097925" cy="18008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4570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9570" y="585957"/>
            <a:ext cx="10512862" cy="1325218"/>
          </a:xfrm>
        </p:spPr>
        <p:txBody>
          <a:bodyPr>
            <a:norm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4800" b="1" dirty="0">
                <a:solidFill>
                  <a:schemeClr val="bg1"/>
                </a:solidFill>
              </a:rPr>
              <a:t>Financial Incentives</a:t>
            </a:r>
            <a:endParaRPr lang="en-US" sz="4800" b="1" dirty="0">
              <a:solidFill>
                <a:schemeClr val="bg1"/>
              </a:solidFill>
              <a:cs typeface="Calibri Light"/>
            </a:endParaRP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549752" y="2204276"/>
            <a:ext cx="7509026" cy="4445089"/>
          </a:xfrm>
        </p:spPr>
        <p:txBody>
          <a:bodyPr anchor="ctr">
            <a:norm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4400" dirty="0"/>
              <a:t>Scholarships and financial aid</a:t>
            </a:r>
          </a:p>
          <a:p>
            <a:r>
              <a:rPr lang="en-US" sz="4400" dirty="0"/>
              <a:t>Incentives for returning families</a:t>
            </a: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999515" y="5704785"/>
            <a:ext cx="996561" cy="996561"/>
          </a:xfrm>
          <a:prstGeom prst="rect">
            <a:avLst/>
          </a:prstGeom>
        </p:spPr>
      </p:pic>
      <p:pic>
        <p:nvPicPr>
          <p:cNvPr id="4" name="Picture 3" descr="A child holding onto a metal structure&#10;&#10;Description automatically generated">
            <a:extLst>
              <a:ext uri="{FF2B5EF4-FFF2-40B4-BE49-F238E27FC236}">
                <a16:creationId xmlns:a16="http://schemas.microsoft.com/office/drawing/2014/main" id="{678C470B-ACB0-7F03-1EA6-60C3947F1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9020" y="3003423"/>
            <a:ext cx="2399546" cy="2999433"/>
          </a:xfrm>
          <a:prstGeom prst="rect">
            <a:avLst/>
          </a:prstGeom>
        </p:spPr>
      </p:pic>
    </p:spTree>
    <p:extLst>
      <p:ext uri="{BB962C8B-B14F-4D97-AF65-F5344CB8AC3E}">
        <p14:creationId xmlns:p14="http://schemas.microsoft.com/office/powerpoint/2010/main" val="4000070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893"/>
            <a:ext cx="12188825" cy="6856214"/>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4570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084" y="348274"/>
            <a:ext cx="11097925" cy="18008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4570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9570" y="585957"/>
            <a:ext cx="10512862" cy="1325218"/>
          </a:xfrm>
        </p:spPr>
        <p:txBody>
          <a:bodyPr>
            <a:norm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4800" b="1" dirty="0">
                <a:solidFill>
                  <a:schemeClr val="bg1"/>
                </a:solidFill>
              </a:rPr>
              <a:t>Alumni Involvement</a:t>
            </a:r>
            <a:endParaRPr lang="en-US" sz="4800" b="1" dirty="0">
              <a:solidFill>
                <a:schemeClr val="bg1"/>
              </a:solidFill>
              <a:cs typeface="Calibri Light"/>
            </a:endParaRP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549752" y="2204276"/>
            <a:ext cx="6323321" cy="4445089"/>
          </a:xfrm>
        </p:spPr>
        <p:txBody>
          <a:bodyPr anchor="ctr">
            <a:norm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4400" dirty="0"/>
              <a:t>Engaging alumni in school activities</a:t>
            </a:r>
          </a:p>
          <a:p>
            <a:r>
              <a:rPr lang="en-US" sz="4400" dirty="0"/>
              <a:t>Alumni success stories</a:t>
            </a: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999515" y="5704785"/>
            <a:ext cx="996561" cy="996561"/>
          </a:xfrm>
          <a:prstGeom prst="rect">
            <a:avLst/>
          </a:prstGeom>
        </p:spPr>
      </p:pic>
      <p:pic>
        <p:nvPicPr>
          <p:cNvPr id="5" name="Picture 4" descr="A couple of girls standing next to a bin full of balls&#10;&#10;Description automatically generated">
            <a:extLst>
              <a:ext uri="{FF2B5EF4-FFF2-40B4-BE49-F238E27FC236}">
                <a16:creationId xmlns:a16="http://schemas.microsoft.com/office/drawing/2014/main" id="{AAB05450-F096-FECB-6106-DAEB4A3A6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1237" y="2496554"/>
            <a:ext cx="3150158" cy="3150158"/>
          </a:xfrm>
          <a:prstGeom prst="rect">
            <a:avLst/>
          </a:prstGeom>
        </p:spPr>
      </p:pic>
    </p:spTree>
    <p:extLst>
      <p:ext uri="{BB962C8B-B14F-4D97-AF65-F5344CB8AC3E}">
        <p14:creationId xmlns:p14="http://schemas.microsoft.com/office/powerpoint/2010/main" val="1559324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62D61-237C-4B7A-8196-3463C47AD29B}"/>
              </a:ext>
            </a:extLst>
          </p:cNvPr>
          <p:cNvSpPr>
            <a:spLocks noGrp="1"/>
          </p:cNvSpPr>
          <p:nvPr>
            <p:ph type="title"/>
          </p:nvPr>
        </p:nvSpPr>
        <p:spPr>
          <a:xfrm>
            <a:off x="640080" y="325370"/>
            <a:ext cx="4368602" cy="943594"/>
          </a:xfrm>
        </p:spPr>
        <p:txBody>
          <a:bodyPr anchor="b">
            <a:normAutofit/>
          </a:bodyPr>
          <a:lstStyle/>
          <a:p>
            <a:r>
              <a:rPr lang="en-US" sz="5400" dirty="0">
                <a:latin typeface="Garamond"/>
              </a:rPr>
              <a:t>Prayer </a:t>
            </a:r>
          </a:p>
        </p:txBody>
      </p:sp>
      <p:sp>
        <p:nvSpPr>
          <p:cNvPr id="5" name="Content Placeholder 4">
            <a:extLst>
              <a:ext uri="{FF2B5EF4-FFF2-40B4-BE49-F238E27FC236}">
                <a16:creationId xmlns:a16="http://schemas.microsoft.com/office/drawing/2014/main" id="{E96167D3-01CC-4E7F-1F6E-CD182C0959E2}"/>
              </a:ext>
            </a:extLst>
          </p:cNvPr>
          <p:cNvSpPr>
            <a:spLocks noGrp="1"/>
          </p:cNvSpPr>
          <p:nvPr>
            <p:ph idx="1"/>
          </p:nvPr>
        </p:nvSpPr>
        <p:spPr>
          <a:xfrm>
            <a:off x="640080" y="1446245"/>
            <a:ext cx="4243589" cy="5187820"/>
          </a:xfrm>
        </p:spPr>
        <p:txBody>
          <a:bodyPr>
            <a:normAutofit/>
          </a:bodyPr>
          <a:lstStyle/>
          <a:p>
            <a:pPr marL="0" indent="0">
              <a:buNone/>
            </a:pPr>
            <a:r>
              <a:rPr lang="en-US" sz="1800" i="0" dirty="0">
                <a:solidFill>
                  <a:srgbClr val="323537"/>
                </a:solidFill>
                <a:effectLst/>
                <a:latin typeface="Lato" panose="020F0502020204030203" pitchFamily="34" charset="0"/>
                <a:ea typeface="Lato" panose="020F0502020204030203" pitchFamily="34" charset="0"/>
                <a:cs typeface="Lato" panose="020F0502020204030203" pitchFamily="34" charset="0"/>
              </a:rPr>
              <a:t>Loving God, </a:t>
            </a:r>
          </a:p>
          <a:p>
            <a:pPr marL="0" indent="0">
              <a:buNone/>
            </a:pPr>
            <a:r>
              <a:rPr lang="en-US" sz="1800" i="0" dirty="0">
                <a:solidFill>
                  <a:srgbClr val="323537"/>
                </a:solidFill>
                <a:effectLst/>
                <a:latin typeface="Lato" panose="020F0502020204030203" pitchFamily="34" charset="0"/>
                <a:ea typeface="Lato" panose="020F0502020204030203" pitchFamily="34" charset="0"/>
                <a:cs typeface="Lato" panose="020F0502020204030203" pitchFamily="34" charset="0"/>
              </a:rPr>
              <a:t>You are present to us whenever we gather as a faith community. </a:t>
            </a:r>
          </a:p>
          <a:p>
            <a:pPr marL="0" indent="0">
              <a:buNone/>
            </a:pPr>
            <a:r>
              <a:rPr lang="en-US" sz="1800" i="0" dirty="0">
                <a:solidFill>
                  <a:srgbClr val="323537"/>
                </a:solidFill>
                <a:effectLst/>
                <a:latin typeface="Lato" panose="020F0502020204030203" pitchFamily="34" charset="0"/>
                <a:ea typeface="Lato" panose="020F0502020204030203" pitchFamily="34" charset="0"/>
                <a:cs typeface="Lato" panose="020F0502020204030203" pitchFamily="34" charset="0"/>
              </a:rPr>
              <a:t>We pray that our schools will be places where everyone feels accepted, safe, and beloved. </a:t>
            </a:r>
          </a:p>
          <a:p>
            <a:pPr marL="0" indent="0">
              <a:buNone/>
            </a:pPr>
            <a:r>
              <a:rPr lang="en-US" sz="1800" i="0" dirty="0">
                <a:solidFill>
                  <a:srgbClr val="323537"/>
                </a:solidFill>
                <a:effectLst/>
                <a:latin typeface="Lato" panose="020F0502020204030203" pitchFamily="34" charset="0"/>
                <a:ea typeface="Lato" panose="020F0502020204030203" pitchFamily="34" charset="0"/>
                <a:cs typeface="Lato" panose="020F0502020204030203" pitchFamily="34" charset="0"/>
              </a:rPr>
              <a:t>Help our schools and our local communities be places of faith so that we can help others believe in You. </a:t>
            </a:r>
          </a:p>
          <a:p>
            <a:pPr marL="0" indent="0">
              <a:buNone/>
            </a:pPr>
            <a:r>
              <a:rPr lang="en-US" sz="1800" i="0" dirty="0">
                <a:solidFill>
                  <a:srgbClr val="323537"/>
                </a:solidFill>
                <a:effectLst/>
                <a:latin typeface="Lato" panose="020F0502020204030203" pitchFamily="34" charset="0"/>
                <a:ea typeface="Lato" panose="020F0502020204030203" pitchFamily="34" charset="0"/>
                <a:cs typeface="Lato" panose="020F0502020204030203" pitchFamily="34" charset="0"/>
              </a:rPr>
              <a:t>Fill us with Your Spirit so that we may reflect Your light and love to each other and the whole world as one Body of Christ. </a:t>
            </a:r>
          </a:p>
          <a:p>
            <a:pPr marL="0" indent="0">
              <a:buNone/>
            </a:pPr>
            <a:r>
              <a:rPr lang="en-US" sz="1800" i="0" dirty="0">
                <a:solidFill>
                  <a:srgbClr val="323537"/>
                </a:solidFill>
                <a:effectLst/>
                <a:latin typeface="Lato" panose="020F0502020204030203" pitchFamily="34" charset="0"/>
                <a:ea typeface="Lato" panose="020F0502020204030203" pitchFamily="34" charset="0"/>
                <a:cs typeface="Lato" panose="020F0502020204030203" pitchFamily="34" charset="0"/>
              </a:rPr>
              <a:t>Amen.</a:t>
            </a:r>
            <a:endParaRPr lang="en-US" i="0" dirty="0">
              <a:effectLst/>
              <a:latin typeface="Lato" panose="020F0502020204030203" pitchFamily="34" charset="0"/>
              <a:ea typeface="Lato" panose="020F0502020204030203" pitchFamily="34" charset="0"/>
              <a:cs typeface="Lato" panose="020F0502020204030203" pitchFamily="34" charset="0"/>
            </a:endParaRPr>
          </a:p>
        </p:txBody>
      </p:sp>
      <p:pic>
        <p:nvPicPr>
          <p:cNvPr id="7" name="Picture 6" descr="A painting of a person surrounded by people&#10;&#10;Description automatically generated">
            <a:extLst>
              <a:ext uri="{FF2B5EF4-FFF2-40B4-BE49-F238E27FC236}">
                <a16:creationId xmlns:a16="http://schemas.microsoft.com/office/drawing/2014/main" id="{F0B7A9CB-6B20-880C-C2E2-592A18C1D32F}"/>
              </a:ext>
            </a:extLst>
          </p:cNvPr>
          <p:cNvPicPr>
            <a:picLocks noChangeAspect="1"/>
          </p:cNvPicPr>
          <p:nvPr/>
        </p:nvPicPr>
        <p:blipFill rotWithShape="1">
          <a:blip r:embed="rId3">
            <a:extLst>
              <a:ext uri="{28A0092B-C50C-407E-A947-70E740481C1C}">
                <a14:useLocalDpi xmlns:a14="http://schemas.microsoft.com/office/drawing/2010/main" val="0"/>
              </a:ext>
            </a:extLst>
          </a:blip>
          <a:srcRect t="6069" r="1" b="2364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14902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FD16D6-AAF1-44A1-95D3-118E5E5B827A}"/>
              </a:ext>
            </a:extLst>
          </p:cNvPr>
          <p:cNvSpPr>
            <a:spLocks noGrp="1"/>
          </p:cNvSpPr>
          <p:nvPr>
            <p:ph type="ctrTitle"/>
          </p:nvPr>
        </p:nvSpPr>
        <p:spPr>
          <a:xfrm>
            <a:off x="7818120" y="1058092"/>
            <a:ext cx="3616232" cy="4008463"/>
          </a:xfrm>
        </p:spPr>
        <p:txBody>
          <a:bodyPr anchor="b">
            <a:normAutofit/>
          </a:bodyPr>
          <a:lstStyle/>
          <a:p>
            <a:r>
              <a:rPr lang="en-US" sz="2800" dirty="0">
                <a:latin typeface="Lato" panose="020F0502020204030203" pitchFamily="34" charset="0"/>
              </a:rPr>
              <a:t>Enrollment Management Team Training</a:t>
            </a:r>
            <a:br>
              <a:rPr lang="en-US" sz="2800" dirty="0">
                <a:latin typeface="Lato" panose="020F0502020204030203" pitchFamily="34" charset="0"/>
              </a:rPr>
            </a:br>
            <a:br>
              <a:rPr lang="en-US" sz="2800" dirty="0">
                <a:latin typeface="Lato" panose="020F0502020204030203" pitchFamily="34" charset="0"/>
              </a:rPr>
            </a:br>
            <a:r>
              <a:rPr lang="en-US" sz="2800" dirty="0">
                <a:latin typeface="Lato" panose="020F0502020204030203" pitchFamily="34" charset="0"/>
              </a:rPr>
              <a:t>Session 2: Planning for Catholic Schools Week / Retaining Current Families</a:t>
            </a:r>
            <a:br>
              <a:rPr lang="en-US" sz="2800" dirty="0">
                <a:latin typeface="Lato" panose="020F0502020204030203" pitchFamily="34" charset="0"/>
              </a:rPr>
            </a:br>
            <a:br>
              <a:rPr lang="en-US" sz="2800" dirty="0">
                <a:latin typeface="Lato" panose="020F0502020204030203" pitchFamily="34" charset="0"/>
              </a:rPr>
            </a:br>
            <a:r>
              <a:rPr lang="en-US" sz="2800" dirty="0">
                <a:latin typeface="Lato" panose="020F0502020204030203" pitchFamily="34" charset="0"/>
              </a:rPr>
              <a:t>2024-25</a:t>
            </a: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close up of a sign&#10;&#10;Description automatically generated">
            <a:extLst>
              <a:ext uri="{FF2B5EF4-FFF2-40B4-BE49-F238E27FC236}">
                <a16:creationId xmlns:a16="http://schemas.microsoft.com/office/drawing/2014/main" id="{A9CB2A4C-6F7B-4C9F-8222-4A9DBB7456BD}"/>
              </a:ext>
            </a:extLst>
          </p:cNvPr>
          <p:cNvPicPr>
            <a:picLocks noChangeAspect="1"/>
          </p:cNvPicPr>
          <p:nvPr/>
        </p:nvPicPr>
        <p:blipFill rotWithShape="1">
          <a:blip r:embed="rId3">
            <a:extLst>
              <a:ext uri="{28A0092B-C50C-407E-A947-70E740481C1C}">
                <a14:useLocalDpi xmlns:a14="http://schemas.microsoft.com/office/drawing/2010/main" val="0"/>
              </a:ext>
            </a:extLst>
          </a:blip>
          <a:srcRect t="12435" r="-1" b="18286"/>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2940805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b="1" dirty="0">
                <a:solidFill>
                  <a:schemeClr val="bg1"/>
                </a:solidFill>
                <a:latin typeface="Garamond"/>
              </a:rPr>
              <a:t>Our Learning Goal…</a:t>
            </a:r>
            <a:br>
              <a:rPr lang="en-US" b="1" dirty="0">
                <a:latin typeface="Garamond"/>
              </a:rPr>
            </a:br>
            <a:r>
              <a:rPr lang="en-US" b="1" dirty="0">
                <a:solidFill>
                  <a:schemeClr val="bg1"/>
                </a:solidFill>
                <a:latin typeface="Garamond"/>
              </a:rPr>
              <a:t>Enrollment Management Teams</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548639" y="2516777"/>
            <a:ext cx="11100816" cy="4139030"/>
          </a:xfrm>
        </p:spPr>
        <p:txBody>
          <a:bodyPr anchor="ctr">
            <a:normAutofit/>
          </a:bodyPr>
          <a:lstStyle/>
          <a:p>
            <a:pPr marL="0" marR="0" indent="0" algn="ctr">
              <a:lnSpc>
                <a:spcPct val="107000"/>
              </a:lnSpc>
              <a:spcBef>
                <a:spcPts val="0"/>
              </a:spcBef>
              <a:spcAft>
                <a:spcPts val="800"/>
              </a:spcAft>
              <a:buNone/>
            </a:pPr>
            <a:r>
              <a:rPr lang="en-US" sz="3500" b="1" cap="small" spc="40" dirty="0">
                <a:effectLst/>
                <a:latin typeface="Lato"/>
                <a:ea typeface="Calibri" panose="020F0502020204030204" pitchFamily="34" charset="0"/>
                <a:cs typeface="Times New Roman"/>
              </a:rPr>
              <a:t>Enrollment Management </a:t>
            </a:r>
            <a:r>
              <a:rPr lang="en-US" sz="3500" b="1" cap="small" spc="40" dirty="0">
                <a:latin typeface="Lato"/>
                <a:ea typeface="Calibri" panose="020F0502020204030204" pitchFamily="34" charset="0"/>
                <a:cs typeface="Times New Roman"/>
              </a:rPr>
              <a:t>Team</a:t>
            </a:r>
            <a:endParaRPr lang="en-US" sz="3500" b="1" cap="small" spc="40" dirty="0">
              <a:effectLst/>
              <a:latin typeface="Lato"/>
              <a:ea typeface="Calibri" panose="020F0502020204030204" pitchFamily="34" charset="0"/>
              <a:cs typeface="Times New Roman"/>
            </a:endParaRPr>
          </a:p>
          <a:p>
            <a:pPr marL="0" marR="0" indent="0" algn="ctr">
              <a:lnSpc>
                <a:spcPct val="107000"/>
              </a:lnSpc>
              <a:spcBef>
                <a:spcPts val="0"/>
              </a:spcBef>
              <a:spcAft>
                <a:spcPts val="800"/>
              </a:spcAft>
              <a:buNone/>
            </a:pPr>
            <a:r>
              <a:rPr lang="en-US" sz="3500" b="1" cap="small" spc="40" dirty="0">
                <a:latin typeface="Lato"/>
                <a:ea typeface="Calibri" panose="020F0502020204030204" pitchFamily="34" charset="0"/>
                <a:cs typeface="Times New Roman"/>
              </a:rPr>
              <a:t>Members will be able to…</a:t>
            </a:r>
            <a:endParaRPr lang="en-US" sz="3500" b="1" cap="small" spc="40" dirty="0">
              <a:latin typeface="Lato"/>
              <a:ea typeface="Calibri" panose="020F0502020204030204" pitchFamily="34" charset="0"/>
              <a:cs typeface="Times New Roman" panose="02020603050405020304" pitchFamily="18" charset="0"/>
            </a:endParaRPr>
          </a:p>
          <a:p>
            <a:pPr algn="ctr">
              <a:lnSpc>
                <a:spcPct val="107000"/>
              </a:lnSpc>
              <a:spcBef>
                <a:spcPts val="0"/>
              </a:spcBef>
              <a:spcAft>
                <a:spcPts val="800"/>
              </a:spcAft>
            </a:pPr>
            <a:r>
              <a:rPr lang="en-US" sz="2400" b="1" cap="small" spc="40" dirty="0">
                <a:effectLst/>
                <a:latin typeface="Lato"/>
                <a:ea typeface="Calibri" panose="020F0502020204030204" pitchFamily="34" charset="0"/>
                <a:cs typeface="Times New Roman"/>
              </a:rPr>
              <a:t>Celebrate current strengths and powerful practices in enrollment</a:t>
            </a:r>
            <a:r>
              <a:rPr lang="en-US" sz="2400" b="1" cap="small" spc="40" dirty="0">
                <a:latin typeface="Lato"/>
                <a:ea typeface="Calibri" panose="020F0502020204030204" pitchFamily="34" charset="0"/>
                <a:cs typeface="Times New Roman"/>
              </a:rPr>
              <a:t> </a:t>
            </a:r>
            <a:endParaRPr lang="en-US" sz="2400" b="1" cap="small" spc="40" dirty="0">
              <a:effectLst/>
              <a:latin typeface="Lato"/>
              <a:ea typeface="Calibri" panose="020F0502020204030204" pitchFamily="34" charset="0"/>
              <a:cs typeface="Times New Roman" panose="02020603050405020304" pitchFamily="18" charset="0"/>
            </a:endParaRPr>
          </a:p>
          <a:p>
            <a:pPr algn="ctr">
              <a:lnSpc>
                <a:spcPct val="107000"/>
              </a:lnSpc>
              <a:spcBef>
                <a:spcPts val="0"/>
              </a:spcBef>
              <a:spcAft>
                <a:spcPts val="800"/>
              </a:spcAft>
            </a:pPr>
            <a:r>
              <a:rPr lang="en-US" sz="2400" b="1" cap="small" spc="40" dirty="0">
                <a:effectLst/>
                <a:latin typeface="Lato"/>
                <a:ea typeface="Calibri" panose="020F0502020204030204" pitchFamily="34" charset="0"/>
                <a:cs typeface="Times New Roman"/>
              </a:rPr>
              <a:t>Identify opportunities for growth</a:t>
            </a:r>
          </a:p>
          <a:p>
            <a:pPr algn="ctr">
              <a:lnSpc>
                <a:spcPct val="107000"/>
              </a:lnSpc>
              <a:spcBef>
                <a:spcPts val="0"/>
              </a:spcBef>
              <a:spcAft>
                <a:spcPts val="800"/>
              </a:spcAft>
            </a:pPr>
            <a:r>
              <a:rPr lang="en-US" sz="2400" b="1" cap="small" spc="40" dirty="0">
                <a:latin typeface="Lato"/>
                <a:ea typeface="Calibri" panose="020F0502020204030204" pitchFamily="34" charset="0"/>
                <a:cs typeface="Times New Roman"/>
              </a:rPr>
              <a:t>Implement immediate steps to recruit and retain students and families</a:t>
            </a:r>
            <a:endParaRPr lang="en-US" sz="1600" b="1" cap="small" spc="40" dirty="0">
              <a:latin typeface="Lato"/>
              <a:ea typeface="Calibri" panose="020F0502020204030204" pitchFamily="34" charset="0"/>
              <a:cs typeface="Times New Roman"/>
            </a:endParaRPr>
          </a:p>
          <a:p>
            <a:pPr marL="0" indent="0" algn="ctr">
              <a:lnSpc>
                <a:spcPct val="107000"/>
              </a:lnSpc>
              <a:spcBef>
                <a:spcPts val="0"/>
              </a:spcBef>
              <a:spcAft>
                <a:spcPts val="800"/>
              </a:spcAft>
              <a:buNone/>
            </a:pPr>
            <a:endParaRPr lang="en-US" sz="2400" b="1" cap="small" spc="40"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spTree>
    <p:extLst>
      <p:ext uri="{BB962C8B-B14F-4D97-AF65-F5344CB8AC3E}">
        <p14:creationId xmlns:p14="http://schemas.microsoft.com/office/powerpoint/2010/main" val="2862560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b="1" dirty="0">
                <a:solidFill>
                  <a:schemeClr val="bg1"/>
                </a:solidFill>
                <a:latin typeface="Garamond"/>
              </a:rPr>
              <a:t>OPERATIONAL VITALITY</a:t>
            </a:r>
            <a:br>
              <a:rPr lang="en-US" b="1" dirty="0">
                <a:latin typeface="Garamond"/>
              </a:rPr>
            </a:br>
            <a:r>
              <a:rPr lang="en-US" b="1" dirty="0">
                <a:solidFill>
                  <a:schemeClr val="bg1"/>
                </a:solidFill>
                <a:latin typeface="Garamond"/>
              </a:rPr>
              <a:t>Enrollment Management Teams</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612475" y="2516777"/>
            <a:ext cx="6320588" cy="3660185"/>
          </a:xfrm>
        </p:spPr>
        <p:txBody>
          <a:bodyPr anchor="ctr">
            <a:normAutofit fontScale="70000" lnSpcReduction="20000"/>
          </a:bodyPr>
          <a:lstStyle/>
          <a:p>
            <a:pPr marL="0" marR="0" indent="0" algn="ctr">
              <a:lnSpc>
                <a:spcPct val="107000"/>
              </a:lnSpc>
              <a:spcBef>
                <a:spcPts val="0"/>
              </a:spcBef>
              <a:spcAft>
                <a:spcPts val="800"/>
              </a:spcAft>
              <a:buNone/>
            </a:pPr>
            <a:r>
              <a:rPr lang="en-US" sz="3600" b="1" dirty="0">
                <a:effectLst/>
                <a:ea typeface="Calibri" panose="020F0502020204030204" pitchFamily="34" charset="0"/>
                <a:cs typeface="Calibri" panose="020F0502020204030204" pitchFamily="34" charset="0"/>
              </a:rPr>
              <a:t>One day we will:</a:t>
            </a:r>
            <a:endParaRPr lang="en-US" sz="3600"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3600" dirty="0">
                <a:effectLst/>
                <a:ea typeface="Cambria" panose="02040503050406030204" pitchFamily="18" charset="0"/>
                <a:cs typeface="Calibri" panose="020F0502020204030204" pitchFamily="34" charset="0"/>
              </a:rPr>
              <a:t>Be accessible to and inclusive of any student regardless of socio-economic status, race, cultural background, religious affiliation or learning exceptionality.  </a:t>
            </a:r>
          </a:p>
          <a:p>
            <a:pPr marL="0" marR="0" indent="0" algn="ctr">
              <a:lnSpc>
                <a:spcPct val="107000"/>
              </a:lnSpc>
              <a:spcBef>
                <a:spcPts val="0"/>
              </a:spcBef>
              <a:spcAft>
                <a:spcPts val="800"/>
              </a:spcAft>
              <a:buNone/>
            </a:pPr>
            <a:endParaRPr lang="en-US" sz="3600" dirty="0">
              <a:ea typeface="Cambria" panose="02040503050406030204" pitchFamily="18" charset="0"/>
              <a:cs typeface="Calibri" panose="020F0502020204030204" pitchFamily="34" charset="0"/>
            </a:endParaRPr>
          </a:p>
          <a:p>
            <a:pPr marL="0" marR="0" indent="0" algn="ctr">
              <a:lnSpc>
                <a:spcPct val="107000"/>
              </a:lnSpc>
              <a:spcBef>
                <a:spcPts val="0"/>
              </a:spcBef>
              <a:spcAft>
                <a:spcPts val="800"/>
              </a:spcAft>
              <a:buNone/>
            </a:pPr>
            <a:r>
              <a:rPr lang="en-US" sz="3600" dirty="0">
                <a:effectLst/>
                <a:ea typeface="Cambria" panose="02040503050406030204" pitchFamily="18" charset="0"/>
                <a:cs typeface="Calibri" panose="020F0502020204030204" pitchFamily="34" charset="0"/>
              </a:rPr>
              <a:t>We will retain and attract students so that every seat in every classroom in every school will be filled.</a:t>
            </a:r>
            <a:endParaRPr lang="en-US" sz="3600" dirty="0">
              <a:effectLst/>
              <a:ea typeface="Calibri" panose="020F0502020204030204" pitchFamily="34" charset="0"/>
              <a:cs typeface="Times New Roman" panose="02020603050405020304" pitchFamily="18" charset="0"/>
            </a:endParaRP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pic>
        <p:nvPicPr>
          <p:cNvPr id="3" name="Picture 2" descr="A person teaching children in a classroom&#10;&#10;Description automatically generated with medium confidence">
            <a:extLst>
              <a:ext uri="{FF2B5EF4-FFF2-40B4-BE49-F238E27FC236}">
                <a16:creationId xmlns:a16="http://schemas.microsoft.com/office/drawing/2014/main" id="{A5DCD365-E7B0-A0C8-552C-F376820D4F6C}"/>
              </a:ext>
            </a:extLst>
          </p:cNvPr>
          <p:cNvPicPr>
            <a:picLocks noChangeAspect="1"/>
          </p:cNvPicPr>
          <p:nvPr/>
        </p:nvPicPr>
        <p:blipFill rotWithShape="1">
          <a:blip r:embed="rId3">
            <a:extLst>
              <a:ext uri="{28A0092B-C50C-407E-A947-70E740481C1C}">
                <a14:useLocalDpi xmlns:a14="http://schemas.microsoft.com/office/drawing/2010/main" val="0"/>
              </a:ext>
            </a:extLst>
          </a:blip>
          <a:srcRect r="17645"/>
          <a:stretch/>
        </p:blipFill>
        <p:spPr>
          <a:xfrm>
            <a:off x="6469681" y="2173082"/>
            <a:ext cx="5722320" cy="4638407"/>
          </a:xfrm>
          <a:prstGeom prst="rect">
            <a:avLst/>
          </a:prstGeom>
          <a:effectLst>
            <a:softEdge rad="635000"/>
          </a:effectLst>
        </p:spPr>
      </p:pic>
    </p:spTree>
    <p:extLst>
      <p:ext uri="{BB962C8B-B14F-4D97-AF65-F5344CB8AC3E}">
        <p14:creationId xmlns:p14="http://schemas.microsoft.com/office/powerpoint/2010/main" val="3690348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8E7BEA-BD42-446A-3EE9-7072B9D0A945}"/>
              </a:ext>
            </a:extLst>
          </p:cNvPr>
          <p:cNvSpPr/>
          <p:nvPr/>
        </p:nvSpPr>
        <p:spPr>
          <a:xfrm>
            <a:off x="386862" y="381000"/>
            <a:ext cx="11383107" cy="1758461"/>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sz="3600" b="1" dirty="0">
                <a:solidFill>
                  <a:schemeClr val="bg1"/>
                </a:solidFill>
                <a:latin typeface="Garamond"/>
              </a:rPr>
              <a:t>OPERATIONAL VITALITY</a:t>
            </a:r>
            <a:br>
              <a:rPr lang="en-US" sz="3600" b="1">
                <a:latin typeface="Garamond"/>
              </a:rPr>
            </a:br>
            <a:r>
              <a:rPr lang="en-US" sz="3600" b="1" dirty="0">
                <a:solidFill>
                  <a:schemeClr val="bg1"/>
                </a:solidFill>
                <a:latin typeface="Garamond"/>
              </a:rPr>
              <a:t>Enrollment Management Meetings and Topics</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612475" y="2516777"/>
            <a:ext cx="11036980" cy="3660185"/>
          </a:xfrm>
        </p:spPr>
        <p:txBody>
          <a:bodyPr anchor="ctr">
            <a:normAutofit/>
          </a:bodyPr>
          <a:lstStyle/>
          <a:p>
            <a:pPr marL="0" marR="0">
              <a:lnSpc>
                <a:spcPct val="107000"/>
              </a:lnSpc>
              <a:spcBef>
                <a:spcPts val="0"/>
              </a:spcBef>
              <a:spcAft>
                <a:spcPts val="800"/>
              </a:spcAft>
            </a:pPr>
            <a:r>
              <a:rPr lang="en-US" dirty="0">
                <a:effectLst/>
                <a:latin typeface="Lato"/>
                <a:ea typeface="Calibri" panose="020F0502020204030204" pitchFamily="34" charset="0"/>
                <a:cs typeface="Times New Roman"/>
              </a:rPr>
              <a:t>Wed. Nov. 6 10-11am Planning for Catholic Schools Week / Retaining Current Families</a:t>
            </a:r>
          </a:p>
          <a:p>
            <a:pPr marL="0" marR="0">
              <a:lnSpc>
                <a:spcPct val="107000"/>
              </a:lnSpc>
              <a:spcBef>
                <a:spcPts val="0"/>
              </a:spcBef>
              <a:spcAft>
                <a:spcPts val="800"/>
              </a:spcAft>
            </a:pPr>
            <a:r>
              <a:rPr lang="en-US" dirty="0">
                <a:effectLst/>
                <a:latin typeface="Lato"/>
                <a:ea typeface="Calibri" panose="020F0502020204030204" pitchFamily="34" charset="0"/>
                <a:cs typeface="Times New Roman"/>
              </a:rPr>
              <a:t>Wed. Jan. 15 10-11am Why Choose Catholic Schools? Hospitality and Welcoming</a:t>
            </a:r>
          </a:p>
          <a:p>
            <a:pPr marL="0" marR="0">
              <a:lnSpc>
                <a:spcPct val="107000"/>
              </a:lnSpc>
              <a:spcBef>
                <a:spcPts val="0"/>
              </a:spcBef>
              <a:spcAft>
                <a:spcPts val="800"/>
              </a:spcAft>
            </a:pPr>
            <a:r>
              <a:rPr lang="en-US" dirty="0">
                <a:effectLst/>
                <a:latin typeface="Lato"/>
                <a:ea typeface="Calibri" panose="020F0502020204030204" pitchFamily="34" charset="0"/>
                <a:cs typeface="Times New Roman"/>
              </a:rPr>
              <a:t>Wed. March 19 10-11am Why Choose Catholic Schools? Academic Excellence</a:t>
            </a: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spTree>
    <p:extLst>
      <p:ext uri="{BB962C8B-B14F-4D97-AF65-F5344CB8AC3E}">
        <p14:creationId xmlns:p14="http://schemas.microsoft.com/office/powerpoint/2010/main" val="1375252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9F6951-1E33-A8E9-563F-500183EAC998}"/>
              </a:ext>
            </a:extLst>
          </p:cNvPr>
          <p:cNvSpPr/>
          <p:nvPr/>
        </p:nvSpPr>
        <p:spPr>
          <a:xfrm>
            <a:off x="386862" y="381000"/>
            <a:ext cx="11383107" cy="1758461"/>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fontScale="90000"/>
          </a:bodyPr>
          <a:lstStyle/>
          <a:p>
            <a:r>
              <a:rPr lang="en-US" b="1" dirty="0">
                <a:solidFill>
                  <a:schemeClr val="bg1"/>
                </a:solidFill>
                <a:latin typeface="Garamond"/>
              </a:rPr>
              <a:t>OPERATIONAL VITALITY</a:t>
            </a:r>
            <a:br>
              <a:rPr lang="en-US" b="1">
                <a:latin typeface="Garamond"/>
              </a:rPr>
            </a:br>
            <a:r>
              <a:rPr lang="en-US" b="1" dirty="0">
                <a:solidFill>
                  <a:schemeClr val="bg1"/>
                </a:solidFill>
                <a:latin typeface="Garamond"/>
              </a:rPr>
              <a:t>Enrollment Management Training - Questions</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612475" y="2516777"/>
            <a:ext cx="11036980" cy="3660185"/>
          </a:xfrm>
        </p:spPr>
        <p:txBody>
          <a:bodyPr anchor="ctr">
            <a:normAutofit fontScale="92500" lnSpcReduction="20000"/>
          </a:bodyPr>
          <a:lstStyle/>
          <a:p>
            <a:pPr marL="0" marR="0" indent="0" algn="ctr">
              <a:lnSpc>
                <a:spcPct val="107000"/>
              </a:lnSpc>
              <a:spcBef>
                <a:spcPts val="0"/>
              </a:spcBef>
              <a:spcAft>
                <a:spcPts val="800"/>
              </a:spcAft>
              <a:buNone/>
            </a:pPr>
            <a:r>
              <a:rPr lang="en-US" sz="3600" b="1" dirty="0">
                <a:effectLst/>
                <a:latin typeface="Lato"/>
                <a:ea typeface="Calibri" panose="020F0502020204030204" pitchFamily="34" charset="0"/>
                <a:cs typeface="Calibri"/>
              </a:rPr>
              <a:t>One day we will:</a:t>
            </a:r>
            <a:endParaRPr lang="en-US" sz="3600">
              <a:effectLst/>
              <a:latin typeface="Lato"/>
              <a:ea typeface="Calibri" panose="020F0502020204030204" pitchFamily="34" charset="0"/>
              <a:cs typeface="Calibri"/>
            </a:endParaRPr>
          </a:p>
          <a:p>
            <a:pPr marL="0" indent="0" algn="ctr">
              <a:lnSpc>
                <a:spcPct val="107000"/>
              </a:lnSpc>
              <a:spcBef>
                <a:spcPts val="0"/>
              </a:spcBef>
              <a:spcAft>
                <a:spcPts val="800"/>
              </a:spcAft>
              <a:buNone/>
            </a:pPr>
            <a:r>
              <a:rPr lang="en-US" sz="3600" dirty="0">
                <a:effectLst/>
                <a:latin typeface="Lato"/>
                <a:ea typeface="Cambria"/>
                <a:cs typeface="Calibri"/>
              </a:rPr>
              <a:t>Be accessible to and inclusive of any student regardless of socio-economic status, race, cultural background, religious affiliation or learning exceptionality.</a:t>
            </a:r>
            <a:r>
              <a:rPr lang="en-US" sz="3600" dirty="0">
                <a:latin typeface="Lato"/>
                <a:ea typeface="Cambria"/>
                <a:cs typeface="Calibri"/>
              </a:rPr>
              <a:t>  </a:t>
            </a:r>
            <a:endParaRPr lang="en-US" sz="3600">
              <a:effectLst/>
              <a:latin typeface="Lato"/>
              <a:ea typeface="Cambria" panose="02040503050406030204" pitchFamily="18" charset="0"/>
              <a:cs typeface="Calibri" panose="020F0502020204030204" pitchFamily="34" charset="0"/>
            </a:endParaRPr>
          </a:p>
          <a:p>
            <a:pPr marL="0" marR="0" indent="0" algn="ctr">
              <a:lnSpc>
                <a:spcPct val="107000"/>
              </a:lnSpc>
              <a:spcBef>
                <a:spcPts val="0"/>
              </a:spcBef>
              <a:spcAft>
                <a:spcPts val="800"/>
              </a:spcAft>
              <a:buNone/>
            </a:pPr>
            <a:endParaRPr lang="en-US" sz="3600">
              <a:latin typeface="Lato"/>
              <a:ea typeface="Cambria" panose="02040503050406030204" pitchFamily="18" charset="0"/>
              <a:cs typeface="Calibri" panose="020F0502020204030204" pitchFamily="34" charset="0"/>
            </a:endParaRPr>
          </a:p>
          <a:p>
            <a:pPr marL="0" marR="0" indent="0" algn="ctr">
              <a:lnSpc>
                <a:spcPct val="107000"/>
              </a:lnSpc>
              <a:spcBef>
                <a:spcPts val="0"/>
              </a:spcBef>
              <a:spcAft>
                <a:spcPts val="800"/>
              </a:spcAft>
              <a:buNone/>
            </a:pPr>
            <a:r>
              <a:rPr lang="en-US" sz="3600" dirty="0">
                <a:effectLst/>
                <a:latin typeface="Lato"/>
                <a:ea typeface="Cambria"/>
                <a:cs typeface="Calibri"/>
              </a:rPr>
              <a:t>We will retain and attract students so that every seat in every classroom in every school will be filled.</a:t>
            </a: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spTree>
    <p:extLst>
      <p:ext uri="{BB962C8B-B14F-4D97-AF65-F5344CB8AC3E}">
        <p14:creationId xmlns:p14="http://schemas.microsoft.com/office/powerpoint/2010/main" val="3982831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FD16D6-AAF1-44A1-95D3-118E5E5B827A}"/>
              </a:ext>
            </a:extLst>
          </p:cNvPr>
          <p:cNvSpPr>
            <a:spLocks noGrp="1"/>
          </p:cNvSpPr>
          <p:nvPr>
            <p:ph type="ctrTitle"/>
          </p:nvPr>
        </p:nvSpPr>
        <p:spPr>
          <a:xfrm>
            <a:off x="7818120" y="1058092"/>
            <a:ext cx="3616232" cy="4008463"/>
          </a:xfrm>
        </p:spPr>
        <p:txBody>
          <a:bodyPr anchor="b">
            <a:normAutofit/>
          </a:bodyPr>
          <a:lstStyle/>
          <a:p>
            <a:r>
              <a:rPr lang="en-US" sz="4400" dirty="0"/>
              <a:t>Planning for Catholic Schools Week</a:t>
            </a:r>
            <a:endParaRPr lang="en-US" sz="4400" dirty="0">
              <a:latin typeface="Lato" panose="020F0502020204030203" pitchFamily="34" charset="0"/>
            </a:endParaRP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close up of a sign&#10;&#10;Description automatically generated">
            <a:extLst>
              <a:ext uri="{FF2B5EF4-FFF2-40B4-BE49-F238E27FC236}">
                <a16:creationId xmlns:a16="http://schemas.microsoft.com/office/drawing/2014/main" id="{A9CB2A4C-6F7B-4C9F-8222-4A9DBB7456BD}"/>
              </a:ext>
            </a:extLst>
          </p:cNvPr>
          <p:cNvPicPr>
            <a:picLocks noChangeAspect="1"/>
          </p:cNvPicPr>
          <p:nvPr/>
        </p:nvPicPr>
        <p:blipFill rotWithShape="1">
          <a:blip r:embed="rId3">
            <a:extLst>
              <a:ext uri="{28A0092B-C50C-407E-A947-70E740481C1C}">
                <a14:useLocalDpi xmlns:a14="http://schemas.microsoft.com/office/drawing/2010/main" val="0"/>
              </a:ext>
            </a:extLst>
          </a:blip>
          <a:srcRect t="12435" r="-1" b="18286"/>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0782939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9789" y="457200"/>
            <a:ext cx="3932237" cy="5588000"/>
          </a:xfrm>
          <a:solidFill>
            <a:schemeClr val="tx1">
              <a:lumMod val="75000"/>
              <a:lumOff val="25000"/>
            </a:schemeClr>
          </a:solidFill>
        </p:spPr>
        <p:txBody>
          <a:bodyPr anchor="ctr">
            <a:norm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87313" algn="ctr"/>
            <a:r>
              <a:rPr lang="en-US" sz="4400" b="1" dirty="0">
                <a:solidFill>
                  <a:schemeClr val="bg1"/>
                </a:solidFill>
                <a:latin typeface="Lato"/>
                <a:ea typeface="Lato"/>
                <a:cs typeface="Calibri Light"/>
              </a:rPr>
              <a:t>Catholic Schools Week Overview</a:t>
            </a:r>
          </a:p>
        </p:txBody>
      </p:sp>
      <p:sp>
        <p:nvSpPr>
          <p:cNvPr id="2" name="Content Placeholder 1">
            <a:extLst>
              <a:ext uri="{FF2B5EF4-FFF2-40B4-BE49-F238E27FC236}">
                <a16:creationId xmlns:a16="http://schemas.microsoft.com/office/drawing/2014/main" id="{EEE23C05-0B28-696A-DC4E-E07EFDF4E2BB}"/>
              </a:ext>
            </a:extLst>
          </p:cNvPr>
          <p:cNvSpPr>
            <a:spLocks noGrp="1"/>
          </p:cNvSpPr>
          <p:nvPr>
            <p:ph idx="1"/>
          </p:nvPr>
        </p:nvSpPr>
        <p:spPr/>
        <p:txBody>
          <a:bodyPr/>
          <a:lstStyle/>
          <a:p>
            <a:r>
              <a:rPr lang="en-US" dirty="0"/>
              <a:t>History and purpose</a:t>
            </a:r>
          </a:p>
          <a:p>
            <a:r>
              <a:rPr lang="en-US" dirty="0"/>
              <a:t>Key themes and messages</a:t>
            </a:r>
          </a:p>
          <a:p>
            <a:pPr marL="0" indent="0">
              <a:buNone/>
            </a:pPr>
            <a:endParaRPr lang="en-US" dirty="0"/>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999515" y="5704785"/>
            <a:ext cx="996561" cy="996561"/>
          </a:xfrm>
          <a:prstGeom prst="rect">
            <a:avLst/>
          </a:prstGeom>
        </p:spPr>
      </p:pic>
    </p:spTree>
    <p:extLst>
      <p:ext uri="{BB962C8B-B14F-4D97-AF65-F5344CB8AC3E}">
        <p14:creationId xmlns:p14="http://schemas.microsoft.com/office/powerpoint/2010/main" val="2280208677"/>
      </p:ext>
    </p:extLst>
  </p:cSld>
  <p:clrMapOvr>
    <a:masterClrMapping/>
  </p:clrMapOvr>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OR Defaults">
      <a:majorFont>
        <a:latin typeface="Garamon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R_OOE_Meeting_Template" id="{82184C2F-CA34-45A0-8EBA-8DCF14B5BDC2}" vid="{95F1DE0E-6996-4305-85FA-D9C193B740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7F7F7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webextension1.xml><?xml version="1.0" encoding="utf-8"?>
<we:webextension xmlns:we="http://schemas.microsoft.com/office/webextensions/webextension/2010/11" id="{74DEC5C2-53AA-4483-8E12-5D5AAA25B323}">
  <we:reference id="wa104381526" version="1.0.0.2" store="en-US" storeType="OMEX"/>
  <we:alternateReferences>
    <we:reference id="WA104381526" version="1.0.0.2" store="WA104381526" storeType="OMEX"/>
  </we:alternateReferences>
  <we:properties>
    <we:property name="FormID" value="&quot;Hy7djww8N0uPUhsYToOV33WndwxVYGVEl69-EiR8tVhUMUZXRVVRMlZXTTNMMlFZMDhGVUVBOVNPUC4u&quot;"/>
    <we:property name="FormMode" value="&quot;DesignTime&quot;"/>
  </we:properties>
  <we:bindings/>
  <we:snapshot xmlns:r="http://schemas.openxmlformats.org/officeDocument/2006/relationships"/>
</we:webextension>
</file>

<file path=ppt/webextensions/webextension2.xml><?xml version="1.0" encoding="utf-8"?>
<we:webextension xmlns:we="http://schemas.microsoft.com/office/webextensions/webextension/2010/11" id="{DC5B454F-044E-4CC5-A9FD-49A2A8A16BB9}">
  <we:reference id="wa104381526" version="1.0.0.2" store="en-US" storeType="OMEX"/>
  <we:alternateReferences>
    <we:reference id="WA104381526" version="1.0.0.2" store="WA104381526" storeType="OMEX"/>
  </we:alternateReferences>
  <we:properties>
    <we:property name="FormID" value="&quot;Hy7djww8N0uPUhsYToOV33WndwxVYGVEl69-EiR8tVhUMUZXRVVRMlZXTTNMMlFZMDhGVUVBOVNPUC4u&quot;"/>
    <we:property name="FormMode" value="&quot;DesignTime&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cd00711-4304-4a30-a637-7320cad8f710">
      <Terms xmlns="http://schemas.microsoft.com/office/infopath/2007/PartnerControls"/>
    </lcf76f155ced4ddcb4097134ff3c332f>
    <TaxCatchAll xmlns="4468cbb7-1ad5-4966-9867-823a5722d65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C0615DD220854A8D2C8296B0618D62" ma:contentTypeVersion="16" ma:contentTypeDescription="Create a new document." ma:contentTypeScope="" ma:versionID="bb8364b465a4e3af0c51af0d82bc0a89">
  <xsd:schema xmlns:xsd="http://www.w3.org/2001/XMLSchema" xmlns:xs="http://www.w3.org/2001/XMLSchema" xmlns:p="http://schemas.microsoft.com/office/2006/metadata/properties" xmlns:ns2="6cd00711-4304-4a30-a637-7320cad8f710" xmlns:ns3="4468cbb7-1ad5-4966-9867-823a5722d653" targetNamespace="http://schemas.microsoft.com/office/2006/metadata/properties" ma:root="true" ma:fieldsID="11ea1e21116d212099fba1c2b04764be" ns2:_="" ns3:_="">
    <xsd:import namespace="6cd00711-4304-4a30-a637-7320cad8f710"/>
    <xsd:import namespace="4468cbb7-1ad5-4966-9867-823a5722d6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d00711-4304-4a30-a637-7320cad8f7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3df78e1-9d42-4820-aa4c-5ba571fadf1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468cbb7-1ad5-4966-9867-823a5722d65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710cf5e-8a39-4bd0-8256-5a87a5a08fc7}" ma:internalName="TaxCatchAll" ma:showField="CatchAllData" ma:web="4468cbb7-1ad5-4966-9867-823a5722d6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1E0720-A87B-44A0-BFC9-ADC1F1BD7CCF}">
  <ds:schemaRefs>
    <ds:schemaRef ds:uri="4468cbb7-1ad5-4966-9867-823a5722d653"/>
    <ds:schemaRef ds:uri="6cd00711-4304-4a30-a637-7320cad8f7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A9FFF9B-18A9-4F64-9E47-B5911DBCC6AC}">
  <ds:schemaRefs>
    <ds:schemaRef ds:uri="http://schemas.microsoft.com/sharepoint/v3/contenttype/forms"/>
  </ds:schemaRefs>
</ds:datastoreItem>
</file>

<file path=customXml/itemProps3.xml><?xml version="1.0" encoding="utf-8"?>
<ds:datastoreItem xmlns:ds="http://schemas.openxmlformats.org/officeDocument/2006/customXml" ds:itemID="{1F4B5521-77A4-4E82-8C4D-1258C3E1C379}">
  <ds:schemaRefs>
    <ds:schemaRef ds:uri="4468cbb7-1ad5-4966-9867-823a5722d653"/>
    <ds:schemaRef ds:uri="6cd00711-4304-4a30-a637-7320cad8f7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6642</TotalTime>
  <Words>1037</Words>
  <Application>Microsoft Office PowerPoint</Application>
  <PresentationFormat>Widescreen</PresentationFormat>
  <Paragraphs>120</Paragraphs>
  <Slides>25</Slides>
  <Notes>14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Calibri</vt:lpstr>
      <vt:lpstr>Calibri Light</vt:lpstr>
      <vt:lpstr>Cambria</vt:lpstr>
      <vt:lpstr>Garamond</vt:lpstr>
      <vt:lpstr>Lato</vt:lpstr>
      <vt:lpstr>7_Office Theme</vt:lpstr>
      <vt:lpstr>Office Theme</vt:lpstr>
      <vt:lpstr>Office Theme</vt:lpstr>
      <vt:lpstr>Welcome Principals, Directors and Enrollment Management Team Members</vt:lpstr>
      <vt:lpstr>Prayer </vt:lpstr>
      <vt:lpstr>Enrollment Management Team Training  Session 2: Planning for Catholic Schools Week / Retaining Current Families  2024-25</vt:lpstr>
      <vt:lpstr>Our Learning Goal… Enrollment Management Teams</vt:lpstr>
      <vt:lpstr>OPERATIONAL VITALITY Enrollment Management Teams</vt:lpstr>
      <vt:lpstr>OPERATIONAL VITALITY Enrollment Management Meetings and Topics</vt:lpstr>
      <vt:lpstr>OPERATIONAL VITALITY Enrollment Management Training - Questions</vt:lpstr>
      <vt:lpstr>Planning for Catholic Schools Week</vt:lpstr>
      <vt:lpstr>Catholic Schools Week Overview</vt:lpstr>
      <vt:lpstr>Planning Timeline</vt:lpstr>
      <vt:lpstr>Event Ideas</vt:lpstr>
      <vt:lpstr>Marketing and Promotion</vt:lpstr>
      <vt:lpstr>Engaging Students and Families</vt:lpstr>
      <vt:lpstr>Collaborating with Parish and Community</vt:lpstr>
      <vt:lpstr>Showcasing School Achievements</vt:lpstr>
      <vt:lpstr>Open House Events</vt:lpstr>
      <vt:lpstr>Sustaining Success: Strategies for Retaining Families in Catholic Schools</vt:lpstr>
      <vt:lpstr>Poll: When does your application period open?</vt:lpstr>
      <vt:lpstr>Retention Strategies</vt:lpstr>
      <vt:lpstr>Communication with Families</vt:lpstr>
      <vt:lpstr>Feedback and Surveys</vt:lpstr>
      <vt:lpstr>Support Services</vt:lpstr>
      <vt:lpstr>Financial Incentives</vt:lpstr>
      <vt:lpstr>Alumni Involvement</vt:lpstr>
      <vt:lpstr>Prayer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Lytia Reese</dc:creator>
  <cp:lastModifiedBy>Anna Bragg</cp:lastModifiedBy>
  <cp:revision>577</cp:revision>
  <dcterms:created xsi:type="dcterms:W3CDTF">2022-07-20T07:55:23Z</dcterms:created>
  <dcterms:modified xsi:type="dcterms:W3CDTF">2024-11-05T13:55:49Z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0x0101007CC0615DD220854A8D2C8296B0618D62</vt:lpwstr>
  </property>
  <property fmtid="{D5CDD505-2E9C-101B-9397-08002B2CF9AE}" pid="3" name="MediaServiceImageTags">
    <vt:lpwstr/>
  </property>
</Properties>
</file>